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7"/>
  </p:notesMasterIdLst>
  <p:handoutMasterIdLst>
    <p:handoutMasterId r:id="rId18"/>
  </p:handoutMasterIdLst>
  <p:sldIdLst>
    <p:sldId id="256" r:id="rId5"/>
    <p:sldId id="282" r:id="rId6"/>
    <p:sldId id="283" r:id="rId7"/>
    <p:sldId id="285" r:id="rId8"/>
    <p:sldId id="284" r:id="rId9"/>
    <p:sldId id="286" r:id="rId10"/>
    <p:sldId id="287" r:id="rId11"/>
    <p:sldId id="288" r:id="rId12"/>
    <p:sldId id="289" r:id="rId13"/>
    <p:sldId id="290" r:id="rId14"/>
    <p:sldId id="291" r:id="rId15"/>
    <p:sldId id="28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9012ECD-51FC-41F1-AA8D-1B2483CD663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5090" autoAdjust="0"/>
  </p:normalViewPr>
  <p:slideViewPr>
    <p:cSldViewPr snapToGrid="0">
      <p:cViewPr varScale="1">
        <p:scale>
          <a:sx n="80" d="100"/>
          <a:sy n="80" d="100"/>
        </p:scale>
        <p:origin x="120" y="62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0" d="100"/>
          <a:sy n="60" d="100"/>
        </p:scale>
        <p:origin x="2424" y="3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6/4/2020</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2.jpeg>
</file>

<file path=ppt/media/image3.png>
</file>

<file path=ppt/media/image4.JPG>
</file>

<file path=ppt/media/image5.png>
</file>

<file path=ppt/media/image6.jpe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EDBDA2-4480-4D82-8886-1B64A7ECBBAC}" type="datetimeFigureOut">
              <a:rPr lang="en-US" noProof="0" smtClean="0"/>
              <a:t>6/4/2020</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DDBACE-0F8F-43FD-98F0-DEE13552DADA}" type="slidenum">
              <a:rPr lang="en-US" noProof="0" smtClean="0"/>
              <a:t>‹#›</a:t>
            </a:fld>
            <a:endParaRPr lang="en-US" noProof="0" dirty="0"/>
          </a:p>
        </p:txBody>
      </p:sp>
    </p:spTree>
    <p:extLst>
      <p:ext uri="{BB962C8B-B14F-4D97-AF65-F5344CB8AC3E}">
        <p14:creationId xmlns:p14="http://schemas.microsoft.com/office/powerpoint/2010/main" val="14557223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DDBACE-0F8F-43FD-98F0-DEE13552DADA}" type="slidenum">
              <a:rPr lang="en-US" noProof="0" smtClean="0"/>
              <a:t>1</a:t>
            </a:fld>
            <a:endParaRPr lang="en-US" noProof="0" dirty="0"/>
          </a:p>
        </p:txBody>
      </p:sp>
    </p:spTree>
    <p:extLst>
      <p:ext uri="{BB962C8B-B14F-4D97-AF65-F5344CB8AC3E}">
        <p14:creationId xmlns:p14="http://schemas.microsoft.com/office/powerpoint/2010/main" val="31160317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FDDBACE-0F8F-43FD-98F0-DEE13552DADA}" type="slidenum">
              <a:rPr lang="en-US" smtClean="0"/>
              <a:t>12</a:t>
            </a:fld>
            <a:endParaRPr lang="en-US"/>
          </a:p>
        </p:txBody>
      </p:sp>
    </p:spTree>
    <p:extLst>
      <p:ext uri="{BB962C8B-B14F-4D97-AF65-F5344CB8AC3E}">
        <p14:creationId xmlns:p14="http://schemas.microsoft.com/office/powerpoint/2010/main" val="20676220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bg>
      <p:bgPr>
        <a:solidFill>
          <a:schemeClr val="accent4"/>
        </a:solidFill>
        <a:effectLst/>
      </p:bgPr>
    </p:bg>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96DB5B0F-1BA3-4AE0-9821-FC62BA98D422}"/>
              </a:ext>
            </a:extLst>
          </p:cNvPr>
          <p:cNvSpPr>
            <a:spLocks noGrp="1"/>
          </p:cNvSpPr>
          <p:nvPr>
            <p:ph type="pic" sz="quarter" idx="10" hasCustomPrompt="1"/>
          </p:nvPr>
        </p:nvSpPr>
        <p:spPr>
          <a:xfrm>
            <a:off x="136525" y="136525"/>
            <a:ext cx="11909425" cy="6584950"/>
          </a:xfrm>
          <a:solidFill>
            <a:schemeClr val="accent4">
              <a:lumMod val="50000"/>
            </a:schemeClr>
          </a:solidFill>
        </p:spPr>
        <p:txBody>
          <a:bodyPr lIns="1080000" tIns="0" bIns="0" anchor="ctr"/>
          <a:lstStyle>
            <a:lvl1pPr marL="0" indent="0" algn="l">
              <a:buNone/>
              <a:defRPr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and Drop Photo </a:t>
            </a:r>
            <a:br>
              <a:rPr lang="en-US" noProof="0" dirty="0"/>
            </a:br>
            <a:r>
              <a:rPr lang="en-US" noProof="0" dirty="0"/>
              <a:t>then Send to Back for overlay effect</a:t>
            </a:r>
          </a:p>
        </p:txBody>
      </p:sp>
      <p:sp>
        <p:nvSpPr>
          <p:cNvPr id="24" name="Rectangle 23">
            <a:extLst>
              <a:ext uri="{FF2B5EF4-FFF2-40B4-BE49-F238E27FC236}">
                <a16:creationId xmlns:a16="http://schemas.microsoft.com/office/drawing/2014/main" id="{4EDCBE8D-BCDE-43F2-9C37-386C3705A5C2}"/>
              </a:ext>
            </a:extLst>
          </p:cNvPr>
          <p:cNvSpPr/>
          <p:nvPr userDrawn="1"/>
        </p:nvSpPr>
        <p:spPr>
          <a:xfrm>
            <a:off x="5277678" y="136800"/>
            <a:ext cx="5676382" cy="6584675"/>
          </a:xfrm>
          <a:prstGeom prst="rect">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8AC2952E-380C-48F5-9C93-B1EB0713EF3E}"/>
              </a:ext>
            </a:extLst>
          </p:cNvPr>
          <p:cNvSpPr/>
          <p:nvPr userDrawn="1"/>
        </p:nvSpPr>
        <p:spPr>
          <a:xfrm rot="5400000">
            <a:off x="-3360737" y="3360737"/>
            <a:ext cx="6858000" cy="136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C783424E-B9B3-4D58-988A-26DEDF734F4E}"/>
              </a:ext>
            </a:extLst>
          </p:cNvPr>
          <p:cNvSpPr/>
          <p:nvPr userDrawn="1"/>
        </p:nvSpPr>
        <p:spPr>
          <a:xfrm>
            <a:off x="0" y="0"/>
            <a:ext cx="10954058" cy="136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7332BBED-D126-4DCA-9557-B488A96E405F}"/>
              </a:ext>
            </a:extLst>
          </p:cNvPr>
          <p:cNvSpPr/>
          <p:nvPr userDrawn="1"/>
        </p:nvSpPr>
        <p:spPr>
          <a:xfrm>
            <a:off x="0" y="6721475"/>
            <a:ext cx="10954058" cy="136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5573044" y="3674372"/>
            <a:ext cx="5085650" cy="1870007"/>
          </a:xfrm>
        </p:spPr>
        <p:txBody>
          <a:bodyPr anchor="b"/>
          <a:lstStyle>
            <a:lvl1pPr algn="r">
              <a:defRPr sz="4500">
                <a:solidFill>
                  <a:schemeClr val="bg1"/>
                </a:solidFill>
              </a:defRPr>
            </a:lvl1pPr>
          </a:lstStyle>
          <a:p>
            <a:r>
              <a:rPr lang="en-US" noProof="0"/>
              <a:t>Click to edit your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573044" y="5711550"/>
            <a:ext cx="5085650" cy="69166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Large Numbers Option 1">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673AE6F-1F65-4C50-B8BB-3CE8E3C02F5E}"/>
              </a:ext>
            </a:extLst>
          </p:cNvPr>
          <p:cNvSpPr>
            <a:spLocks noGrp="1"/>
          </p:cNvSpPr>
          <p:nvPr>
            <p:ph type="title"/>
          </p:nvPr>
        </p:nvSpPr>
        <p:spPr>
          <a:xfrm>
            <a:off x="432000" y="432000"/>
            <a:ext cx="10143235" cy="432000"/>
          </a:xfrm>
        </p:spPr>
        <p:txBody>
          <a:bodyPr/>
          <a:lstStyle/>
          <a:p>
            <a:r>
              <a:rPr lang="en-US" noProof="0"/>
              <a:t>Click to edit Master title style</a:t>
            </a:r>
          </a:p>
        </p:txBody>
      </p:sp>
      <p:sp>
        <p:nvSpPr>
          <p:cNvPr id="14" name="Text Placeholder 4">
            <a:extLst>
              <a:ext uri="{FF2B5EF4-FFF2-40B4-BE49-F238E27FC236}">
                <a16:creationId xmlns:a16="http://schemas.microsoft.com/office/drawing/2014/main" id="{C0299E33-978D-4B8A-9AC7-FC3F151DAC3D}"/>
              </a:ext>
            </a:extLst>
          </p:cNvPr>
          <p:cNvSpPr>
            <a:spLocks noGrp="1"/>
          </p:cNvSpPr>
          <p:nvPr>
            <p:ph type="body" sz="quarter" idx="17" hasCustomPrompt="1"/>
          </p:nvPr>
        </p:nvSpPr>
        <p:spPr>
          <a:xfrm>
            <a:off x="431800" y="1008000"/>
            <a:ext cx="10144125"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Text Placeholder 2">
            <a:extLst>
              <a:ext uri="{FF2B5EF4-FFF2-40B4-BE49-F238E27FC236}">
                <a16:creationId xmlns:a16="http://schemas.microsoft.com/office/drawing/2014/main" id="{9322B50D-6A7D-41C6-BA57-613BC231DF36}"/>
              </a:ext>
            </a:extLst>
          </p:cNvPr>
          <p:cNvSpPr>
            <a:spLocks noGrp="1"/>
          </p:cNvSpPr>
          <p:nvPr>
            <p:ph type="body" idx="1" hasCustomPrompt="1"/>
          </p:nvPr>
        </p:nvSpPr>
        <p:spPr>
          <a:xfrm>
            <a:off x="1616210" y="2143124"/>
            <a:ext cx="3069500" cy="997168"/>
          </a:xfrm>
        </p:spPr>
        <p:txBody>
          <a:bodyPr anchor="t"/>
          <a:lstStyle>
            <a:lvl1pPr marL="0" indent="0">
              <a:lnSpc>
                <a:spcPts val="7200"/>
              </a:lnSpc>
              <a:buNone/>
              <a:defRPr sz="7200" b="1">
                <a:solidFill>
                  <a:schemeClr val="tx1">
                    <a:lumMod val="75000"/>
                    <a:lumOff val="25000"/>
                  </a:schemeClr>
                </a:solidFill>
                <a:latin typeface="+mj-lt"/>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1</a:t>
            </a:r>
          </a:p>
        </p:txBody>
      </p:sp>
      <p:sp>
        <p:nvSpPr>
          <p:cNvPr id="4" name="Content Placeholder 3">
            <a:extLst>
              <a:ext uri="{FF2B5EF4-FFF2-40B4-BE49-F238E27FC236}">
                <a16:creationId xmlns:a16="http://schemas.microsoft.com/office/drawing/2014/main" id="{9FD584DA-F775-47B8-A1D7-6556AD5FCBD2}"/>
              </a:ext>
            </a:extLst>
          </p:cNvPr>
          <p:cNvSpPr>
            <a:spLocks noGrp="1"/>
          </p:cNvSpPr>
          <p:nvPr>
            <p:ph sz="half" idx="2" hasCustomPrompt="1"/>
          </p:nvPr>
        </p:nvSpPr>
        <p:spPr>
          <a:xfrm>
            <a:off x="1631968" y="3314505"/>
            <a:ext cx="3069500" cy="3051905"/>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Text Placeholder 11">
            <a:extLst>
              <a:ext uri="{FF2B5EF4-FFF2-40B4-BE49-F238E27FC236}">
                <a16:creationId xmlns:a16="http://schemas.microsoft.com/office/drawing/2014/main" id="{78A963F8-6F6E-440E-B3B3-DDE13C083A36}"/>
              </a:ext>
            </a:extLst>
          </p:cNvPr>
          <p:cNvSpPr>
            <a:spLocks noGrp="1"/>
          </p:cNvSpPr>
          <p:nvPr>
            <p:ph type="body" sz="quarter" idx="13" hasCustomPrompt="1"/>
          </p:nvPr>
        </p:nvSpPr>
        <p:spPr>
          <a:xfrm>
            <a:off x="6753360" y="2143124"/>
            <a:ext cx="3069500" cy="1008000"/>
          </a:xfrm>
        </p:spPr>
        <p:txBody>
          <a:bodyPr anchor="t"/>
          <a:lstStyle>
            <a:lvl1pPr marL="0" indent="0">
              <a:lnSpc>
                <a:spcPts val="7200"/>
              </a:lnSpc>
              <a:buNone/>
              <a:defRPr sz="7200" b="1">
                <a:solidFill>
                  <a:schemeClr val="tx1">
                    <a:lumMod val="75000"/>
                    <a:lumOff val="25000"/>
                  </a:schemeClr>
                </a:solidFill>
                <a:latin typeface="+mj-lt"/>
                <a:cs typeface="Arial" panose="020B0604020202020204" pitchFamily="34" charset="0"/>
              </a:defRPr>
            </a:lvl1pPr>
          </a:lstStyle>
          <a:p>
            <a:pPr lvl="0"/>
            <a:r>
              <a:rPr lang="en-US" noProof="0"/>
              <a:t>2</a:t>
            </a:r>
          </a:p>
        </p:txBody>
      </p:sp>
      <p:sp>
        <p:nvSpPr>
          <p:cNvPr id="8" name="Text Placeholder 7">
            <a:extLst>
              <a:ext uri="{FF2B5EF4-FFF2-40B4-BE49-F238E27FC236}">
                <a16:creationId xmlns:a16="http://schemas.microsoft.com/office/drawing/2014/main" id="{DF0A5256-B267-47DA-858A-0F3867CB6139}"/>
              </a:ext>
            </a:extLst>
          </p:cNvPr>
          <p:cNvSpPr>
            <a:spLocks noGrp="1"/>
          </p:cNvSpPr>
          <p:nvPr>
            <p:ph type="body" sz="quarter" idx="12" hasCustomPrompt="1"/>
          </p:nvPr>
        </p:nvSpPr>
        <p:spPr>
          <a:xfrm>
            <a:off x="6753360" y="3314701"/>
            <a:ext cx="3069500" cy="3051192"/>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15" name="Slide Number Placeholder 6">
            <a:extLst>
              <a:ext uri="{FF2B5EF4-FFF2-40B4-BE49-F238E27FC236}">
                <a16:creationId xmlns:a16="http://schemas.microsoft.com/office/drawing/2014/main" id="{03A8A6E9-DFE7-C84C-8C6D-E32D8A663AA6}"/>
              </a:ext>
            </a:extLst>
          </p:cNvPr>
          <p:cNvSpPr>
            <a:spLocks noGrp="1"/>
          </p:cNvSpPr>
          <p:nvPr>
            <p:ph type="sldNum" sz="quarter" idx="18"/>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4723711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rge Numbers Option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5" name="Text Placeholder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431800" y="1008000"/>
            <a:ext cx="10144125"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6" name="Text Placeholder 3">
            <a:extLst>
              <a:ext uri="{FF2B5EF4-FFF2-40B4-BE49-F238E27FC236}">
                <a16:creationId xmlns:a16="http://schemas.microsoft.com/office/drawing/2014/main" id="{AD3903B4-7169-4D4B-A4EE-98E908F47924}"/>
              </a:ext>
            </a:extLst>
          </p:cNvPr>
          <p:cNvSpPr>
            <a:spLocks noGrp="1"/>
          </p:cNvSpPr>
          <p:nvPr>
            <p:ph type="body" sz="quarter" idx="27" hasCustomPrompt="1"/>
          </p:nvPr>
        </p:nvSpPr>
        <p:spPr>
          <a:xfrm>
            <a:off x="431800" y="1593150"/>
            <a:ext cx="4348065" cy="4348065"/>
          </a:xfrm>
          <a:prstGeom prst="ellipse">
            <a:avLst/>
          </a:prstGeom>
          <a:solidFill>
            <a:schemeClr val="accent1">
              <a:alpha val="10000"/>
            </a:schemeClr>
          </a:solidFill>
          <a:ln>
            <a:solidFill>
              <a:schemeClr val="accent1"/>
            </a:solidFill>
          </a:ln>
        </p:spPr>
        <p:txBody>
          <a:bodyPr anchor="ctr"/>
          <a:lstStyle>
            <a:lvl1pPr marL="0" indent="0" algn="ctr">
              <a:buNone/>
              <a:defRPr sz="1800">
                <a:solidFill>
                  <a:schemeClr val="tx1">
                    <a:lumMod val="75000"/>
                    <a:lumOff val="25000"/>
                  </a:schemeClr>
                </a:solidFill>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Section Header</a:t>
            </a:r>
          </a:p>
        </p:txBody>
      </p:sp>
      <p:sp>
        <p:nvSpPr>
          <p:cNvPr id="10" name="Text Placeholder 3">
            <a:extLst>
              <a:ext uri="{FF2B5EF4-FFF2-40B4-BE49-F238E27FC236}">
                <a16:creationId xmlns:a16="http://schemas.microsoft.com/office/drawing/2014/main" id="{96BEA54F-1538-4369-953E-48143E778A0C}"/>
              </a:ext>
            </a:extLst>
          </p:cNvPr>
          <p:cNvSpPr>
            <a:spLocks noGrp="1"/>
          </p:cNvSpPr>
          <p:nvPr>
            <p:ph type="body" sz="quarter" idx="30" hasCustomPrompt="1"/>
          </p:nvPr>
        </p:nvSpPr>
        <p:spPr>
          <a:xfrm>
            <a:off x="1200023" y="2205688"/>
            <a:ext cx="2811618" cy="1440000"/>
          </a:xfrm>
          <a:prstGeom prst="rect">
            <a:avLst/>
          </a:prstGeom>
          <a:noFill/>
        </p:spPr>
        <p:txBody>
          <a:bodyPr anchor="b"/>
          <a:lstStyle>
            <a:lvl1pPr marL="0" indent="0" algn="ctr">
              <a:spcBef>
                <a:spcPts val="0"/>
              </a:spcBef>
              <a:spcAft>
                <a:spcPts val="0"/>
              </a:spcAft>
              <a:buNone/>
              <a:defRPr sz="6600" b="1">
                <a:solidFill>
                  <a:schemeClr val="tx1">
                    <a:lumMod val="75000"/>
                    <a:lumOff val="25000"/>
                  </a:schemeClr>
                </a:solidFill>
                <a:latin typeface="+mj-lt"/>
                <a:cs typeface="Arial" panose="020B0604020202020204" pitchFamily="34" charset="0"/>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1</a:t>
            </a:r>
          </a:p>
        </p:txBody>
      </p:sp>
      <p:sp>
        <p:nvSpPr>
          <p:cNvPr id="13" name="Content Placeholder 3">
            <a:extLst>
              <a:ext uri="{FF2B5EF4-FFF2-40B4-BE49-F238E27FC236}">
                <a16:creationId xmlns:a16="http://schemas.microsoft.com/office/drawing/2014/main" id="{A7461332-515F-423E-992A-19C7845D0A7E}"/>
              </a:ext>
            </a:extLst>
          </p:cNvPr>
          <p:cNvSpPr>
            <a:spLocks noGrp="1"/>
          </p:cNvSpPr>
          <p:nvPr>
            <p:ph sz="half" idx="2" hasCustomPrompt="1"/>
          </p:nvPr>
        </p:nvSpPr>
        <p:spPr>
          <a:xfrm>
            <a:off x="1615832" y="4243333"/>
            <a:ext cx="1980000" cy="720000"/>
          </a:xfr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Section Description</a:t>
            </a:r>
          </a:p>
        </p:txBody>
      </p:sp>
      <p:sp>
        <p:nvSpPr>
          <p:cNvPr id="8" name="Text Placeholder 9">
            <a:extLst>
              <a:ext uri="{FF2B5EF4-FFF2-40B4-BE49-F238E27FC236}">
                <a16:creationId xmlns:a16="http://schemas.microsoft.com/office/drawing/2014/main" id="{35BD4359-D385-4BCD-B33E-EF9B611693CD}"/>
              </a:ext>
            </a:extLst>
          </p:cNvPr>
          <p:cNvSpPr>
            <a:spLocks noGrp="1"/>
          </p:cNvSpPr>
          <p:nvPr>
            <p:ph type="body" sz="quarter" idx="28" hasCustomPrompt="1"/>
          </p:nvPr>
        </p:nvSpPr>
        <p:spPr>
          <a:xfrm>
            <a:off x="4123559" y="1864921"/>
            <a:ext cx="3804522" cy="3804522"/>
          </a:xfrm>
          <a:prstGeom prst="ellipse">
            <a:avLst/>
          </a:prstGeom>
          <a:solidFill>
            <a:schemeClr val="accent2">
              <a:alpha val="10000"/>
            </a:schemeClr>
          </a:solidFill>
          <a:ln>
            <a:solidFill>
              <a:schemeClr val="accent2"/>
            </a:solidFill>
          </a:ln>
        </p:spPr>
        <p:txBody>
          <a:bodyPr vert="horz" lIns="0" tIns="0" rIns="0" bIns="0" rtlCol="0" anchor="ctr">
            <a:noAutofit/>
          </a:bodyPr>
          <a:lstStyle>
            <a:lvl1pPr marL="0" indent="0" algn="ctr">
              <a:buNone/>
              <a:defRPr lang="en-ZA" sz="1800" dirty="0">
                <a:solidFill>
                  <a:schemeClr val="tx1">
                    <a:lumMod val="75000"/>
                    <a:lumOff val="25000"/>
                  </a:schemeClr>
                </a:solidFill>
              </a:defRPr>
            </a:lvl1pPr>
          </a:lstStyle>
          <a:p>
            <a:pPr marL="266700" lvl="0" indent="-266700" algn="ctr"/>
            <a:r>
              <a:rPr lang="en-US" noProof="0"/>
              <a:t>Section Header</a:t>
            </a:r>
          </a:p>
        </p:txBody>
      </p:sp>
      <p:sp>
        <p:nvSpPr>
          <p:cNvPr id="11" name="Text Placeholder 9">
            <a:extLst>
              <a:ext uri="{FF2B5EF4-FFF2-40B4-BE49-F238E27FC236}">
                <a16:creationId xmlns:a16="http://schemas.microsoft.com/office/drawing/2014/main" id="{75AB5322-7A21-47FE-92DA-8B0C974F8FB4}"/>
              </a:ext>
            </a:extLst>
          </p:cNvPr>
          <p:cNvSpPr>
            <a:spLocks noGrp="1"/>
          </p:cNvSpPr>
          <p:nvPr>
            <p:ph type="body" sz="quarter" idx="31" hasCustomPrompt="1"/>
          </p:nvPr>
        </p:nvSpPr>
        <p:spPr>
          <a:xfrm>
            <a:off x="4620011" y="2205688"/>
            <a:ext cx="2811618"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b="1" dirty="0">
                <a:solidFill>
                  <a:schemeClr val="tx1">
                    <a:lumMod val="75000"/>
                    <a:lumOff val="25000"/>
                  </a:schemeClr>
                </a:solidFill>
                <a:latin typeface="+mj-lt"/>
                <a:cs typeface="Arial" panose="020B0604020202020204" pitchFamily="34" charset="0"/>
              </a:defRPr>
            </a:lvl1pPr>
          </a:lstStyle>
          <a:p>
            <a:pPr marL="266700" lvl="0" indent="-266700" algn="ctr"/>
            <a:r>
              <a:rPr lang="en-US" noProof="0"/>
              <a:t>2</a:t>
            </a:r>
          </a:p>
        </p:txBody>
      </p:sp>
      <p:sp>
        <p:nvSpPr>
          <p:cNvPr id="14" name="Text Placeholder 5">
            <a:extLst>
              <a:ext uri="{FF2B5EF4-FFF2-40B4-BE49-F238E27FC236}">
                <a16:creationId xmlns:a16="http://schemas.microsoft.com/office/drawing/2014/main" id="{C63BF992-768D-4119-8D4A-65B4E8FF04E5}"/>
              </a:ext>
            </a:extLst>
          </p:cNvPr>
          <p:cNvSpPr>
            <a:spLocks noGrp="1"/>
          </p:cNvSpPr>
          <p:nvPr>
            <p:ph type="body" sz="quarter" idx="33" hasCustomPrompt="1"/>
          </p:nvPr>
        </p:nvSpPr>
        <p:spPr>
          <a:xfrm>
            <a:off x="5035820" y="4243333"/>
            <a:ext cx="1980000" cy="720000"/>
          </a:xfr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Section Description</a:t>
            </a:r>
          </a:p>
        </p:txBody>
      </p:sp>
      <p:sp>
        <p:nvSpPr>
          <p:cNvPr id="9" name="Text Placeholder 9">
            <a:extLst>
              <a:ext uri="{FF2B5EF4-FFF2-40B4-BE49-F238E27FC236}">
                <a16:creationId xmlns:a16="http://schemas.microsoft.com/office/drawing/2014/main" id="{760B0B05-57EC-42F8-B1E3-6386C1E9C600}"/>
              </a:ext>
            </a:extLst>
          </p:cNvPr>
          <p:cNvSpPr>
            <a:spLocks noGrp="1"/>
          </p:cNvSpPr>
          <p:nvPr>
            <p:ph type="body" sz="quarter" idx="29" hasCustomPrompt="1"/>
          </p:nvPr>
        </p:nvSpPr>
        <p:spPr>
          <a:xfrm>
            <a:off x="7454997" y="2207063"/>
            <a:ext cx="3120238" cy="3120238"/>
          </a:xfrm>
          <a:prstGeom prst="ellipse">
            <a:avLst/>
          </a:prstGeom>
          <a:solidFill>
            <a:schemeClr val="accent3">
              <a:alpha val="10000"/>
            </a:schemeClr>
          </a:solidFill>
          <a:ln>
            <a:solidFill>
              <a:schemeClr val="accent3"/>
            </a:solidFill>
          </a:ln>
        </p:spPr>
        <p:txBody>
          <a:bodyPr vert="horz" lIns="0" tIns="0" rIns="0" bIns="0" rtlCol="0" anchor="ctr">
            <a:noAutofit/>
          </a:bodyPr>
          <a:lstStyle>
            <a:lvl1pPr marL="0" indent="0" algn="ctr">
              <a:buNone/>
              <a:defRPr lang="en-ZA" sz="1800" dirty="0">
                <a:solidFill>
                  <a:schemeClr val="tx1">
                    <a:lumMod val="75000"/>
                    <a:lumOff val="25000"/>
                  </a:schemeClr>
                </a:solidFill>
              </a:defRPr>
            </a:lvl1pPr>
          </a:lstStyle>
          <a:p>
            <a:pPr marL="266700" lvl="0" indent="-266700" algn="ctr"/>
            <a:r>
              <a:rPr lang="en-US" noProof="0"/>
              <a:t>Section Header</a:t>
            </a:r>
          </a:p>
        </p:txBody>
      </p:sp>
      <p:sp>
        <p:nvSpPr>
          <p:cNvPr id="12" name="Text Placeholder 9">
            <a:extLst>
              <a:ext uri="{FF2B5EF4-FFF2-40B4-BE49-F238E27FC236}">
                <a16:creationId xmlns:a16="http://schemas.microsoft.com/office/drawing/2014/main" id="{A68AE188-594C-409F-8B57-C0CFFAFC9AB8}"/>
              </a:ext>
            </a:extLst>
          </p:cNvPr>
          <p:cNvSpPr>
            <a:spLocks noGrp="1"/>
          </p:cNvSpPr>
          <p:nvPr>
            <p:ph type="body" sz="quarter" idx="32" hasCustomPrompt="1"/>
          </p:nvPr>
        </p:nvSpPr>
        <p:spPr>
          <a:xfrm>
            <a:off x="7763617" y="2205688"/>
            <a:ext cx="2597043"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b="1" dirty="0">
                <a:solidFill>
                  <a:schemeClr val="tx1">
                    <a:lumMod val="75000"/>
                    <a:lumOff val="25000"/>
                  </a:schemeClr>
                </a:solidFill>
                <a:latin typeface="+mj-lt"/>
                <a:cs typeface="Arial" panose="020B0604020202020204" pitchFamily="34" charset="0"/>
              </a:defRPr>
            </a:lvl1pPr>
          </a:lstStyle>
          <a:p>
            <a:pPr marL="266700" lvl="0" indent="-266700" algn="ctr"/>
            <a:r>
              <a:rPr lang="en-US" noProof="0"/>
              <a:t>3</a:t>
            </a:r>
          </a:p>
        </p:txBody>
      </p:sp>
      <p:sp>
        <p:nvSpPr>
          <p:cNvPr id="15" name="Text Placeholder 9">
            <a:extLst>
              <a:ext uri="{FF2B5EF4-FFF2-40B4-BE49-F238E27FC236}">
                <a16:creationId xmlns:a16="http://schemas.microsoft.com/office/drawing/2014/main" id="{ED698B85-CFF0-4F09-8E8A-BCAEC5056233}"/>
              </a:ext>
            </a:extLst>
          </p:cNvPr>
          <p:cNvSpPr>
            <a:spLocks noGrp="1"/>
          </p:cNvSpPr>
          <p:nvPr>
            <p:ph type="body" sz="quarter" idx="34" hasCustomPrompt="1"/>
          </p:nvPr>
        </p:nvSpPr>
        <p:spPr>
          <a:xfrm>
            <a:off x="8025116" y="4243333"/>
            <a:ext cx="1980000" cy="720000"/>
          </a:xfr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Section Description</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16" name="Slide Number Placeholder 6">
            <a:extLst>
              <a:ext uri="{FF2B5EF4-FFF2-40B4-BE49-F238E27FC236}">
                <a16:creationId xmlns:a16="http://schemas.microsoft.com/office/drawing/2014/main" id="{40258D63-D809-EE49-BCDD-8D6306004AEE}"/>
              </a:ext>
            </a:extLst>
          </p:cNvPr>
          <p:cNvSpPr>
            <a:spLocks noGrp="1"/>
          </p:cNvSpPr>
          <p:nvPr>
            <p:ph type="sldNum" sz="quarter" idx="35"/>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38776495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Market Spac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cxnSp>
        <p:nvCxnSpPr>
          <p:cNvPr id="6" name="Straight Connector 5">
            <a:extLst>
              <a:ext uri="{FF2B5EF4-FFF2-40B4-BE49-F238E27FC236}">
                <a16:creationId xmlns:a16="http://schemas.microsoft.com/office/drawing/2014/main" id="{E09B4ACC-E72E-450B-88FA-710ECDE6548D}"/>
              </a:ext>
            </a:extLst>
          </p:cNvPr>
          <p:cNvCxnSpPr/>
          <p:nvPr userDrawn="1"/>
        </p:nvCxnSpPr>
        <p:spPr>
          <a:xfrm>
            <a:off x="5503617" y="1406251"/>
            <a:ext cx="0" cy="4493319"/>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1419610-8183-4044-A08A-8F6940C6AC9B}"/>
              </a:ext>
            </a:extLst>
          </p:cNvPr>
          <p:cNvCxnSpPr>
            <a:cxnSpLocks/>
          </p:cNvCxnSpPr>
          <p:nvPr userDrawn="1"/>
        </p:nvCxnSpPr>
        <p:spPr>
          <a:xfrm flipH="1">
            <a:off x="432000" y="3652910"/>
            <a:ext cx="10143235" cy="0"/>
          </a:xfrm>
          <a:prstGeom prst="line">
            <a:avLst/>
          </a:prstGeom>
          <a:ln>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9" name="Text Placeholder 5">
            <a:extLst>
              <a:ext uri="{FF2B5EF4-FFF2-40B4-BE49-F238E27FC236}">
                <a16:creationId xmlns:a16="http://schemas.microsoft.com/office/drawing/2014/main" id="{C28012CA-9AC6-43EF-965E-2A6886FA2CF8}"/>
              </a:ext>
            </a:extLst>
          </p:cNvPr>
          <p:cNvSpPr>
            <a:spLocks noGrp="1"/>
          </p:cNvSpPr>
          <p:nvPr>
            <p:ph type="body" sz="quarter" idx="14" hasCustomPrompt="1"/>
          </p:nvPr>
        </p:nvSpPr>
        <p:spPr>
          <a:xfrm>
            <a:off x="4513617" y="1069941"/>
            <a:ext cx="1980000" cy="252000"/>
          </a:xfr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0" name="Text Placeholder 5">
            <a:extLst>
              <a:ext uri="{FF2B5EF4-FFF2-40B4-BE49-F238E27FC236}">
                <a16:creationId xmlns:a16="http://schemas.microsoft.com/office/drawing/2014/main" id="{C5861664-5B54-4F47-BF93-4FC02E6A1BC2}"/>
              </a:ext>
            </a:extLst>
          </p:cNvPr>
          <p:cNvSpPr>
            <a:spLocks noGrp="1"/>
          </p:cNvSpPr>
          <p:nvPr>
            <p:ph type="body" sz="quarter" idx="15" hasCustomPrompt="1"/>
          </p:nvPr>
        </p:nvSpPr>
        <p:spPr>
          <a:xfrm>
            <a:off x="4513617" y="5983879"/>
            <a:ext cx="1980000" cy="252000"/>
          </a:xfr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1" name="Text Placeholder 5">
            <a:extLst>
              <a:ext uri="{FF2B5EF4-FFF2-40B4-BE49-F238E27FC236}">
                <a16:creationId xmlns:a16="http://schemas.microsoft.com/office/drawing/2014/main" id="{1C13C39D-FED7-4CC0-A4B2-3813B16FF308}"/>
              </a:ext>
            </a:extLst>
          </p:cNvPr>
          <p:cNvSpPr>
            <a:spLocks noGrp="1"/>
          </p:cNvSpPr>
          <p:nvPr>
            <p:ph type="body" sz="quarter" idx="16" hasCustomPrompt="1"/>
          </p:nvPr>
        </p:nvSpPr>
        <p:spPr>
          <a:xfrm>
            <a:off x="432000" y="3354600"/>
            <a:ext cx="1980000" cy="252000"/>
          </a:xfrm>
        </p:spPr>
        <p:txBody>
          <a:bodyPr/>
          <a:lstStyle>
            <a:lvl1pPr marL="0" indent="0" algn="l">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2" name="Text Placeholder 5">
            <a:extLst>
              <a:ext uri="{FF2B5EF4-FFF2-40B4-BE49-F238E27FC236}">
                <a16:creationId xmlns:a16="http://schemas.microsoft.com/office/drawing/2014/main" id="{056B4554-0DA9-4087-850E-209049BEFC4B}"/>
              </a:ext>
            </a:extLst>
          </p:cNvPr>
          <p:cNvSpPr>
            <a:spLocks noGrp="1"/>
          </p:cNvSpPr>
          <p:nvPr>
            <p:ph type="body" sz="quarter" idx="17" hasCustomPrompt="1"/>
          </p:nvPr>
        </p:nvSpPr>
        <p:spPr>
          <a:xfrm>
            <a:off x="8595235" y="3354600"/>
            <a:ext cx="1980000" cy="252000"/>
          </a:xfrm>
        </p:spPr>
        <p:txBody>
          <a:bodyPr/>
          <a:lstStyle>
            <a:lvl1pPr marL="0" indent="0" algn="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13" name="Slide Number Placeholder 6">
            <a:extLst>
              <a:ext uri="{FF2B5EF4-FFF2-40B4-BE49-F238E27FC236}">
                <a16:creationId xmlns:a16="http://schemas.microsoft.com/office/drawing/2014/main" id="{AA059022-81BB-3141-9DC1-6E855A13A2D0}"/>
              </a:ext>
            </a:extLst>
          </p:cNvPr>
          <p:cNvSpPr>
            <a:spLocks noGrp="1"/>
          </p:cNvSpPr>
          <p:nvPr>
            <p:ph type="sldNum" sz="quarter" idx="18"/>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24303661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 Col Boxe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432000" y="432000"/>
            <a:ext cx="10143235"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5" name="Text Placeholder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431800" y="1008000"/>
            <a:ext cx="10144125"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10" name="Content Placeholder 2">
            <a:extLst>
              <a:ext uri="{FF2B5EF4-FFF2-40B4-BE49-F238E27FC236}">
                <a16:creationId xmlns:a16="http://schemas.microsoft.com/office/drawing/2014/main" id="{553B9F09-9E9C-4307-BB4B-33A20282D9A2}"/>
              </a:ext>
            </a:extLst>
          </p:cNvPr>
          <p:cNvSpPr>
            <a:spLocks noGrp="1"/>
          </p:cNvSpPr>
          <p:nvPr>
            <p:ph idx="1" hasCustomPrompt="1"/>
          </p:nvPr>
        </p:nvSpPr>
        <p:spPr>
          <a:xfrm>
            <a:off x="432000" y="1728000"/>
            <a:ext cx="2919633" cy="720000"/>
          </a:xfrm>
          <a:solidFill>
            <a:schemeClr val="tx1">
              <a:lumMod val="75000"/>
              <a:lumOff val="25000"/>
            </a:schemeClr>
          </a:solidFill>
          <a:ln w="28575">
            <a:solidFill>
              <a:schemeClr val="accent1"/>
            </a:solidFill>
          </a:ln>
        </p:spPr>
        <p:txBody>
          <a:bodyPr lIns="108000" tIns="36000" rIns="108000" bIns="36000" anchor="ctr"/>
          <a:lstStyle>
            <a:lvl1pPr marL="0" indent="0" algn="ctr">
              <a:buNone/>
              <a:defRPr>
                <a:solidFill>
                  <a:schemeClr val="bg1"/>
                </a:solidFill>
              </a:defRPr>
            </a:lvl1pPr>
          </a:lstStyle>
          <a:p>
            <a:pPr lvl="0"/>
            <a:r>
              <a:rPr lang="en-US" noProof="0"/>
              <a:t>Section 1 Title</a:t>
            </a:r>
          </a:p>
        </p:txBody>
      </p:sp>
      <p:sp>
        <p:nvSpPr>
          <p:cNvPr id="6" name="Content Placeholder 2">
            <a:extLst>
              <a:ext uri="{FF2B5EF4-FFF2-40B4-BE49-F238E27FC236}">
                <a16:creationId xmlns:a16="http://schemas.microsoft.com/office/drawing/2014/main" id="{D79DF38F-893A-4CE0-B168-9FAA1D01B8D7}"/>
              </a:ext>
            </a:extLst>
          </p:cNvPr>
          <p:cNvSpPr>
            <a:spLocks noGrp="1"/>
          </p:cNvSpPr>
          <p:nvPr>
            <p:ph idx="14" hasCustomPrompt="1"/>
          </p:nvPr>
        </p:nvSpPr>
        <p:spPr>
          <a:xfrm>
            <a:off x="432000" y="2448000"/>
            <a:ext cx="2919633" cy="3631338"/>
          </a:xfrm>
          <a:solidFill>
            <a:schemeClr val="bg1"/>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4" name="Freeform: Shape 13" title="Arrow">
            <a:extLst>
              <a:ext uri="{FF2B5EF4-FFF2-40B4-BE49-F238E27FC236}">
                <a16:creationId xmlns:a16="http://schemas.microsoft.com/office/drawing/2014/main" id="{02DBE11B-8F8E-48E5-9449-E6E9E355DA0F}"/>
              </a:ext>
            </a:extLst>
          </p:cNvPr>
          <p:cNvSpPr/>
          <p:nvPr userDrawn="1"/>
        </p:nvSpPr>
        <p:spPr>
          <a:xfrm flipH="1">
            <a:off x="3570526" y="1945687"/>
            <a:ext cx="254382" cy="284625"/>
          </a:xfrm>
          <a:custGeom>
            <a:avLst/>
            <a:gdLst>
              <a:gd name="connsiteX0" fmla="*/ 971574 w 1172492"/>
              <a:gd name="connsiteY0" fmla="*/ 1363 h 1311889"/>
              <a:gd name="connsiteX1" fmla="*/ 1149708 w 1172492"/>
              <a:gd name="connsiteY1" fmla="*/ 90029 h 1311889"/>
              <a:gd name="connsiteX2" fmla="*/ 1172490 w 1172492"/>
              <a:gd name="connsiteY2" fmla="*/ 157779 h 1311889"/>
              <a:gd name="connsiteX3" fmla="*/ 1171406 w 1172492"/>
              <a:gd name="connsiteY3" fmla="*/ 173319 h 1311889"/>
              <a:gd name="connsiteX4" fmla="*/ 1172000 w 1172492"/>
              <a:gd name="connsiteY4" fmla="*/ 173319 h 1311889"/>
              <a:gd name="connsiteX5" fmla="*/ 1172000 w 1172492"/>
              <a:gd name="connsiteY5" fmla="*/ 1147057 h 1311889"/>
              <a:gd name="connsiteX6" fmla="*/ 1172492 w 1172492"/>
              <a:gd name="connsiteY6" fmla="*/ 1154110 h 1311889"/>
              <a:gd name="connsiteX7" fmla="*/ 1172000 w 1172492"/>
              <a:gd name="connsiteY7" fmla="*/ 1155572 h 1311889"/>
              <a:gd name="connsiteX8" fmla="*/ 1172000 w 1172492"/>
              <a:gd name="connsiteY8" fmla="*/ 1156775 h 1311889"/>
              <a:gd name="connsiteX9" fmla="*/ 1171596 w 1172492"/>
              <a:gd name="connsiteY9" fmla="*/ 1156775 h 1311889"/>
              <a:gd name="connsiteX10" fmla="*/ 1149710 w 1172492"/>
              <a:gd name="connsiteY10" fmla="*/ 1221860 h 1311889"/>
              <a:gd name="connsiteX11" fmla="*/ 903826 w 1172492"/>
              <a:gd name="connsiteY11" fmla="*/ 1287744 h 1311889"/>
              <a:gd name="connsiteX12" fmla="*/ 88669 w 1172492"/>
              <a:gd name="connsiteY12" fmla="*/ 817113 h 1311889"/>
              <a:gd name="connsiteX13" fmla="*/ 4802 w 1172492"/>
              <a:gd name="connsiteY13" fmla="*/ 707817 h 1311889"/>
              <a:gd name="connsiteX14" fmla="*/ 2987 w 1172492"/>
              <a:gd name="connsiteY14" fmla="*/ 681795 h 1311889"/>
              <a:gd name="connsiteX15" fmla="*/ 0 w 1172492"/>
              <a:gd name="connsiteY15" fmla="*/ 672910 h 1311889"/>
              <a:gd name="connsiteX16" fmla="*/ 1184 w 1172492"/>
              <a:gd name="connsiteY16" fmla="*/ 655930 h 1311889"/>
              <a:gd name="connsiteX17" fmla="*/ 2 w 1172492"/>
              <a:gd name="connsiteY17" fmla="*/ 638979 h 1311889"/>
              <a:gd name="connsiteX18" fmla="*/ 2984 w 1172492"/>
              <a:gd name="connsiteY18" fmla="*/ 630110 h 1311889"/>
              <a:gd name="connsiteX19" fmla="*/ 4800 w 1172492"/>
              <a:gd name="connsiteY19" fmla="*/ 604073 h 1311889"/>
              <a:gd name="connsiteX20" fmla="*/ 88667 w 1172492"/>
              <a:gd name="connsiteY20" fmla="*/ 494775 h 1311889"/>
              <a:gd name="connsiteX21" fmla="*/ 903824 w 1172492"/>
              <a:gd name="connsiteY21" fmla="*/ 24144 h 1311889"/>
              <a:gd name="connsiteX22" fmla="*/ 971574 w 1172492"/>
              <a:gd name="connsiteY22" fmla="*/ 1363 h 131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492" h="1311889">
                <a:moveTo>
                  <a:pt x="971574" y="1363"/>
                </a:moveTo>
                <a:cubicBezTo>
                  <a:pt x="1041186" y="-7275"/>
                  <a:pt x="1112429" y="25460"/>
                  <a:pt x="1149708" y="90029"/>
                </a:cubicBezTo>
                <a:cubicBezTo>
                  <a:pt x="1162135" y="111552"/>
                  <a:pt x="1169611" y="134575"/>
                  <a:pt x="1172490" y="157779"/>
                </a:cubicBezTo>
                <a:lnTo>
                  <a:pt x="1171406" y="173319"/>
                </a:lnTo>
                <a:lnTo>
                  <a:pt x="1172000" y="173319"/>
                </a:lnTo>
                <a:lnTo>
                  <a:pt x="1172000" y="1147057"/>
                </a:lnTo>
                <a:lnTo>
                  <a:pt x="1172492" y="1154110"/>
                </a:lnTo>
                <a:lnTo>
                  <a:pt x="1172000" y="1155572"/>
                </a:lnTo>
                <a:lnTo>
                  <a:pt x="1172000" y="1156775"/>
                </a:lnTo>
                <a:lnTo>
                  <a:pt x="1171596" y="1156775"/>
                </a:lnTo>
                <a:lnTo>
                  <a:pt x="1149710" y="1221860"/>
                </a:lnTo>
                <a:cubicBezTo>
                  <a:pt x="1100005" y="1307952"/>
                  <a:pt x="989918" y="1337450"/>
                  <a:pt x="903826" y="1287744"/>
                </a:cubicBezTo>
                <a:lnTo>
                  <a:pt x="88669" y="817113"/>
                </a:lnTo>
                <a:cubicBezTo>
                  <a:pt x="45622" y="792261"/>
                  <a:pt x="16725" y="752313"/>
                  <a:pt x="4802" y="707817"/>
                </a:cubicBezTo>
                <a:lnTo>
                  <a:pt x="2987" y="681795"/>
                </a:lnTo>
                <a:lnTo>
                  <a:pt x="0" y="672910"/>
                </a:lnTo>
                <a:lnTo>
                  <a:pt x="1184" y="655930"/>
                </a:lnTo>
                <a:lnTo>
                  <a:pt x="2" y="638979"/>
                </a:lnTo>
                <a:lnTo>
                  <a:pt x="2984" y="630110"/>
                </a:lnTo>
                <a:lnTo>
                  <a:pt x="4800" y="604073"/>
                </a:lnTo>
                <a:cubicBezTo>
                  <a:pt x="16723" y="559576"/>
                  <a:pt x="45621" y="519628"/>
                  <a:pt x="88667" y="494775"/>
                </a:cubicBezTo>
                <a:lnTo>
                  <a:pt x="903824" y="24144"/>
                </a:lnTo>
                <a:cubicBezTo>
                  <a:pt x="925347" y="11718"/>
                  <a:pt x="948370" y="4242"/>
                  <a:pt x="971574" y="1363"/>
                </a:cubicBezTo>
                <a:close/>
              </a:path>
            </a:pathLst>
          </a:custGeom>
          <a:noFill/>
          <a:ln w="25400" cap="rnd">
            <a:solidFill>
              <a:srgbClr val="4B4B4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Content Placeholder 2">
            <a:extLst>
              <a:ext uri="{FF2B5EF4-FFF2-40B4-BE49-F238E27FC236}">
                <a16:creationId xmlns:a16="http://schemas.microsoft.com/office/drawing/2014/main" id="{707C52DD-FDE4-4BF6-B79B-3095E2927247}"/>
              </a:ext>
            </a:extLst>
          </p:cNvPr>
          <p:cNvSpPr>
            <a:spLocks noGrp="1"/>
          </p:cNvSpPr>
          <p:nvPr>
            <p:ph idx="17" hasCustomPrompt="1"/>
          </p:nvPr>
        </p:nvSpPr>
        <p:spPr>
          <a:xfrm>
            <a:off x="4043801" y="1728000"/>
            <a:ext cx="2919633" cy="720000"/>
          </a:xfrm>
          <a:solidFill>
            <a:schemeClr val="tx1">
              <a:lumMod val="75000"/>
              <a:lumOff val="25000"/>
            </a:schemeClr>
          </a:solidFill>
          <a:ln w="28575">
            <a:solidFill>
              <a:schemeClr val="accent2"/>
            </a:solidFill>
          </a:ln>
        </p:spPr>
        <p:txBody>
          <a:bodyPr lIns="108000" tIns="36000" rIns="108000" bIns="36000" anchor="ctr"/>
          <a:lstStyle>
            <a:lvl1pPr marL="0" indent="0" algn="ctr">
              <a:buNone/>
              <a:defRPr>
                <a:solidFill>
                  <a:schemeClr val="bg1"/>
                </a:solidFill>
              </a:defRPr>
            </a:lvl1pPr>
          </a:lstStyle>
          <a:p>
            <a:pPr lvl="0"/>
            <a:r>
              <a:rPr lang="en-US" noProof="0"/>
              <a:t>Section 2 Title</a:t>
            </a:r>
          </a:p>
        </p:txBody>
      </p:sp>
      <p:sp>
        <p:nvSpPr>
          <p:cNvPr id="8" name="Content Placeholder 2">
            <a:extLst>
              <a:ext uri="{FF2B5EF4-FFF2-40B4-BE49-F238E27FC236}">
                <a16:creationId xmlns:a16="http://schemas.microsoft.com/office/drawing/2014/main" id="{22F46232-3721-4BC5-BEB7-E61D878D79FA}"/>
              </a:ext>
            </a:extLst>
          </p:cNvPr>
          <p:cNvSpPr>
            <a:spLocks noGrp="1"/>
          </p:cNvSpPr>
          <p:nvPr>
            <p:ph idx="15" hasCustomPrompt="1"/>
          </p:nvPr>
        </p:nvSpPr>
        <p:spPr>
          <a:xfrm>
            <a:off x="4043801" y="2448000"/>
            <a:ext cx="2919633" cy="3631338"/>
          </a:xfrm>
          <a:solidFill>
            <a:schemeClr val="bg1"/>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Freeform: Shape 14" title="Arrow">
            <a:extLst>
              <a:ext uri="{FF2B5EF4-FFF2-40B4-BE49-F238E27FC236}">
                <a16:creationId xmlns:a16="http://schemas.microsoft.com/office/drawing/2014/main" id="{6EF06703-92AF-44B7-8CE1-044DD2093118}"/>
              </a:ext>
            </a:extLst>
          </p:cNvPr>
          <p:cNvSpPr/>
          <p:nvPr userDrawn="1"/>
        </p:nvSpPr>
        <p:spPr>
          <a:xfrm flipH="1">
            <a:off x="7182327" y="1945687"/>
            <a:ext cx="254382" cy="284625"/>
          </a:xfrm>
          <a:custGeom>
            <a:avLst/>
            <a:gdLst>
              <a:gd name="connsiteX0" fmla="*/ 971574 w 1172492"/>
              <a:gd name="connsiteY0" fmla="*/ 1363 h 1311889"/>
              <a:gd name="connsiteX1" fmla="*/ 1149708 w 1172492"/>
              <a:gd name="connsiteY1" fmla="*/ 90029 h 1311889"/>
              <a:gd name="connsiteX2" fmla="*/ 1172490 w 1172492"/>
              <a:gd name="connsiteY2" fmla="*/ 157779 h 1311889"/>
              <a:gd name="connsiteX3" fmla="*/ 1171406 w 1172492"/>
              <a:gd name="connsiteY3" fmla="*/ 173319 h 1311889"/>
              <a:gd name="connsiteX4" fmla="*/ 1172000 w 1172492"/>
              <a:gd name="connsiteY4" fmla="*/ 173319 h 1311889"/>
              <a:gd name="connsiteX5" fmla="*/ 1172000 w 1172492"/>
              <a:gd name="connsiteY5" fmla="*/ 1147057 h 1311889"/>
              <a:gd name="connsiteX6" fmla="*/ 1172492 w 1172492"/>
              <a:gd name="connsiteY6" fmla="*/ 1154110 h 1311889"/>
              <a:gd name="connsiteX7" fmla="*/ 1172000 w 1172492"/>
              <a:gd name="connsiteY7" fmla="*/ 1155572 h 1311889"/>
              <a:gd name="connsiteX8" fmla="*/ 1172000 w 1172492"/>
              <a:gd name="connsiteY8" fmla="*/ 1156775 h 1311889"/>
              <a:gd name="connsiteX9" fmla="*/ 1171596 w 1172492"/>
              <a:gd name="connsiteY9" fmla="*/ 1156775 h 1311889"/>
              <a:gd name="connsiteX10" fmla="*/ 1149710 w 1172492"/>
              <a:gd name="connsiteY10" fmla="*/ 1221860 h 1311889"/>
              <a:gd name="connsiteX11" fmla="*/ 903826 w 1172492"/>
              <a:gd name="connsiteY11" fmla="*/ 1287744 h 1311889"/>
              <a:gd name="connsiteX12" fmla="*/ 88669 w 1172492"/>
              <a:gd name="connsiteY12" fmla="*/ 817113 h 1311889"/>
              <a:gd name="connsiteX13" fmla="*/ 4802 w 1172492"/>
              <a:gd name="connsiteY13" fmla="*/ 707817 h 1311889"/>
              <a:gd name="connsiteX14" fmla="*/ 2987 w 1172492"/>
              <a:gd name="connsiteY14" fmla="*/ 681795 h 1311889"/>
              <a:gd name="connsiteX15" fmla="*/ 0 w 1172492"/>
              <a:gd name="connsiteY15" fmla="*/ 672910 h 1311889"/>
              <a:gd name="connsiteX16" fmla="*/ 1184 w 1172492"/>
              <a:gd name="connsiteY16" fmla="*/ 655930 h 1311889"/>
              <a:gd name="connsiteX17" fmla="*/ 2 w 1172492"/>
              <a:gd name="connsiteY17" fmla="*/ 638979 h 1311889"/>
              <a:gd name="connsiteX18" fmla="*/ 2984 w 1172492"/>
              <a:gd name="connsiteY18" fmla="*/ 630110 h 1311889"/>
              <a:gd name="connsiteX19" fmla="*/ 4800 w 1172492"/>
              <a:gd name="connsiteY19" fmla="*/ 604073 h 1311889"/>
              <a:gd name="connsiteX20" fmla="*/ 88667 w 1172492"/>
              <a:gd name="connsiteY20" fmla="*/ 494775 h 1311889"/>
              <a:gd name="connsiteX21" fmla="*/ 903824 w 1172492"/>
              <a:gd name="connsiteY21" fmla="*/ 24144 h 1311889"/>
              <a:gd name="connsiteX22" fmla="*/ 971574 w 1172492"/>
              <a:gd name="connsiteY22" fmla="*/ 1363 h 131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72492" h="1311889">
                <a:moveTo>
                  <a:pt x="971574" y="1363"/>
                </a:moveTo>
                <a:cubicBezTo>
                  <a:pt x="1041186" y="-7275"/>
                  <a:pt x="1112429" y="25460"/>
                  <a:pt x="1149708" y="90029"/>
                </a:cubicBezTo>
                <a:cubicBezTo>
                  <a:pt x="1162135" y="111552"/>
                  <a:pt x="1169611" y="134575"/>
                  <a:pt x="1172490" y="157779"/>
                </a:cubicBezTo>
                <a:lnTo>
                  <a:pt x="1171406" y="173319"/>
                </a:lnTo>
                <a:lnTo>
                  <a:pt x="1172000" y="173319"/>
                </a:lnTo>
                <a:lnTo>
                  <a:pt x="1172000" y="1147057"/>
                </a:lnTo>
                <a:lnTo>
                  <a:pt x="1172492" y="1154110"/>
                </a:lnTo>
                <a:lnTo>
                  <a:pt x="1172000" y="1155572"/>
                </a:lnTo>
                <a:lnTo>
                  <a:pt x="1172000" y="1156775"/>
                </a:lnTo>
                <a:lnTo>
                  <a:pt x="1171596" y="1156775"/>
                </a:lnTo>
                <a:lnTo>
                  <a:pt x="1149710" y="1221860"/>
                </a:lnTo>
                <a:cubicBezTo>
                  <a:pt x="1100005" y="1307952"/>
                  <a:pt x="989918" y="1337450"/>
                  <a:pt x="903826" y="1287744"/>
                </a:cubicBezTo>
                <a:lnTo>
                  <a:pt x="88669" y="817113"/>
                </a:lnTo>
                <a:cubicBezTo>
                  <a:pt x="45622" y="792261"/>
                  <a:pt x="16725" y="752313"/>
                  <a:pt x="4802" y="707817"/>
                </a:cubicBezTo>
                <a:lnTo>
                  <a:pt x="2987" y="681795"/>
                </a:lnTo>
                <a:lnTo>
                  <a:pt x="0" y="672910"/>
                </a:lnTo>
                <a:lnTo>
                  <a:pt x="1184" y="655930"/>
                </a:lnTo>
                <a:lnTo>
                  <a:pt x="2" y="638979"/>
                </a:lnTo>
                <a:lnTo>
                  <a:pt x="2984" y="630110"/>
                </a:lnTo>
                <a:lnTo>
                  <a:pt x="4800" y="604073"/>
                </a:lnTo>
                <a:cubicBezTo>
                  <a:pt x="16723" y="559576"/>
                  <a:pt x="45621" y="519628"/>
                  <a:pt x="88667" y="494775"/>
                </a:cubicBezTo>
                <a:lnTo>
                  <a:pt x="903824" y="24144"/>
                </a:lnTo>
                <a:cubicBezTo>
                  <a:pt x="925347" y="11718"/>
                  <a:pt x="948370" y="4242"/>
                  <a:pt x="971574" y="1363"/>
                </a:cubicBezTo>
                <a:close/>
              </a:path>
            </a:pathLst>
          </a:custGeom>
          <a:noFill/>
          <a:ln w="25400" cap="rnd">
            <a:solidFill>
              <a:srgbClr val="4B4B4B"/>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Content Placeholder 2">
            <a:extLst>
              <a:ext uri="{FF2B5EF4-FFF2-40B4-BE49-F238E27FC236}">
                <a16:creationId xmlns:a16="http://schemas.microsoft.com/office/drawing/2014/main" id="{DA264641-CE4E-4168-9129-68B9B179A2A8}"/>
              </a:ext>
            </a:extLst>
          </p:cNvPr>
          <p:cNvSpPr>
            <a:spLocks noGrp="1"/>
          </p:cNvSpPr>
          <p:nvPr>
            <p:ph idx="18" hasCustomPrompt="1"/>
          </p:nvPr>
        </p:nvSpPr>
        <p:spPr>
          <a:xfrm>
            <a:off x="7655602" y="1728000"/>
            <a:ext cx="2919633" cy="720000"/>
          </a:xfrm>
          <a:solidFill>
            <a:schemeClr val="tx1">
              <a:lumMod val="75000"/>
              <a:lumOff val="25000"/>
            </a:schemeClr>
          </a:solidFill>
          <a:ln w="28575">
            <a:solidFill>
              <a:schemeClr val="accent3"/>
            </a:solidFill>
          </a:ln>
        </p:spPr>
        <p:txBody>
          <a:bodyPr lIns="108000" tIns="36000" rIns="108000" bIns="36000" anchor="ctr"/>
          <a:lstStyle>
            <a:lvl1pPr marL="0" indent="0" algn="ctr">
              <a:buNone/>
              <a:defRPr>
                <a:solidFill>
                  <a:schemeClr val="bg1"/>
                </a:solidFill>
              </a:defRPr>
            </a:lvl1pPr>
          </a:lstStyle>
          <a:p>
            <a:pPr lvl="0"/>
            <a:r>
              <a:rPr lang="en-US" noProof="0"/>
              <a:t>Section 3 Title</a:t>
            </a:r>
          </a:p>
        </p:txBody>
      </p:sp>
      <p:sp>
        <p:nvSpPr>
          <p:cNvPr id="9" name="Content Placeholder 2">
            <a:extLst>
              <a:ext uri="{FF2B5EF4-FFF2-40B4-BE49-F238E27FC236}">
                <a16:creationId xmlns:a16="http://schemas.microsoft.com/office/drawing/2014/main" id="{23CB58AD-849B-4714-8D57-C5C56343A24C}"/>
              </a:ext>
            </a:extLst>
          </p:cNvPr>
          <p:cNvSpPr>
            <a:spLocks noGrp="1"/>
          </p:cNvSpPr>
          <p:nvPr>
            <p:ph idx="16" hasCustomPrompt="1"/>
          </p:nvPr>
        </p:nvSpPr>
        <p:spPr>
          <a:xfrm>
            <a:off x="7655602" y="2448000"/>
            <a:ext cx="2919633" cy="3631338"/>
          </a:xfrm>
          <a:solidFill>
            <a:schemeClr val="bg1"/>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13" name="Slide Number Placeholder 6">
            <a:extLst>
              <a:ext uri="{FF2B5EF4-FFF2-40B4-BE49-F238E27FC236}">
                <a16:creationId xmlns:a16="http://schemas.microsoft.com/office/drawing/2014/main" id="{B1CB22CF-1587-E74F-B211-A50F83802581}"/>
              </a:ext>
            </a:extLst>
          </p:cNvPr>
          <p:cNvSpPr>
            <a:spLocks noGrp="1"/>
          </p:cNvSpPr>
          <p:nvPr>
            <p:ph type="sldNum" sz="quarter" idx="19"/>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4704848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432000" y="432000"/>
            <a:ext cx="10143235"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5" name="Text Placeholder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431800" y="1008000"/>
            <a:ext cx="10144125"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cxnSp>
        <p:nvCxnSpPr>
          <p:cNvPr id="13" name="Straight Arrow Connector 12">
            <a:extLst>
              <a:ext uri="{FF2B5EF4-FFF2-40B4-BE49-F238E27FC236}">
                <a16:creationId xmlns:a16="http://schemas.microsoft.com/office/drawing/2014/main" id="{B16E60CE-69EE-40F4-8E4C-791A1F450E6E}"/>
              </a:ext>
            </a:extLst>
          </p:cNvPr>
          <p:cNvCxnSpPr>
            <a:cxnSpLocks/>
          </p:cNvCxnSpPr>
          <p:nvPr userDrawn="1"/>
        </p:nvCxnSpPr>
        <p:spPr>
          <a:xfrm>
            <a:off x="431800" y="3866682"/>
            <a:ext cx="10290173" cy="0"/>
          </a:xfrm>
          <a:prstGeom prst="straightConnector1">
            <a:avLst/>
          </a:prstGeom>
          <a:ln>
            <a:solidFill>
              <a:schemeClr val="bg1">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Text Placeholder 10">
            <a:extLst>
              <a:ext uri="{FF2B5EF4-FFF2-40B4-BE49-F238E27FC236}">
                <a16:creationId xmlns:a16="http://schemas.microsoft.com/office/drawing/2014/main" id="{506130DE-93C9-481E-A69F-9CF6AA9948FF}"/>
              </a:ext>
            </a:extLst>
          </p:cNvPr>
          <p:cNvSpPr>
            <a:spLocks noGrp="1"/>
          </p:cNvSpPr>
          <p:nvPr>
            <p:ph type="body" sz="quarter" idx="33" hasCustomPrompt="1"/>
          </p:nvPr>
        </p:nvSpPr>
        <p:spPr>
          <a:xfrm>
            <a:off x="2791884" y="3973125"/>
            <a:ext cx="415608" cy="201776"/>
          </a:xfrm>
        </p:spPr>
        <p:txBody>
          <a:bodyPr anchor="ctr"/>
          <a:lstStyle>
            <a:lvl1pPr marL="0" indent="0" algn="ctr">
              <a:buNone/>
              <a:defRPr sz="1400">
                <a:solidFill>
                  <a:schemeClr val="tx1">
                    <a:lumMod val="50000"/>
                    <a:lumOff val="50000"/>
                  </a:schemeClr>
                </a:solidFill>
              </a:defRPr>
            </a:lvl1pPr>
          </a:lstStyle>
          <a:p>
            <a:pPr lvl="0"/>
            <a:r>
              <a:rPr lang="en-US" noProof="0"/>
              <a:t>Year</a:t>
            </a:r>
          </a:p>
        </p:txBody>
      </p:sp>
      <p:sp>
        <p:nvSpPr>
          <p:cNvPr id="15" name="Text Placeholder 10">
            <a:extLst>
              <a:ext uri="{FF2B5EF4-FFF2-40B4-BE49-F238E27FC236}">
                <a16:creationId xmlns:a16="http://schemas.microsoft.com/office/drawing/2014/main" id="{31BCBEDF-E4C4-4EA5-B5EE-39C430D1471F}"/>
              </a:ext>
            </a:extLst>
          </p:cNvPr>
          <p:cNvSpPr>
            <a:spLocks noGrp="1"/>
          </p:cNvSpPr>
          <p:nvPr>
            <p:ph type="body" sz="quarter" idx="34" hasCustomPrompt="1"/>
          </p:nvPr>
        </p:nvSpPr>
        <p:spPr>
          <a:xfrm>
            <a:off x="431799"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16" name="Text Placeholder 10">
            <a:extLst>
              <a:ext uri="{FF2B5EF4-FFF2-40B4-BE49-F238E27FC236}">
                <a16:creationId xmlns:a16="http://schemas.microsoft.com/office/drawing/2014/main" id="{BFE6B470-2415-4509-A40D-EBFFBC9F3847}"/>
              </a:ext>
            </a:extLst>
          </p:cNvPr>
          <p:cNvSpPr>
            <a:spLocks noGrp="1"/>
          </p:cNvSpPr>
          <p:nvPr>
            <p:ph type="body" sz="quarter" idx="35" hasCustomPrompt="1"/>
          </p:nvPr>
        </p:nvSpPr>
        <p:spPr>
          <a:xfrm>
            <a:off x="903816"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17" name="Text Placeholder 10">
            <a:extLst>
              <a:ext uri="{FF2B5EF4-FFF2-40B4-BE49-F238E27FC236}">
                <a16:creationId xmlns:a16="http://schemas.microsoft.com/office/drawing/2014/main" id="{A0705EEE-728D-4722-B49E-4C9C62644EC3}"/>
              </a:ext>
            </a:extLst>
          </p:cNvPr>
          <p:cNvSpPr>
            <a:spLocks noGrp="1"/>
          </p:cNvSpPr>
          <p:nvPr>
            <p:ph type="body" sz="quarter" idx="36" hasCustomPrompt="1"/>
          </p:nvPr>
        </p:nvSpPr>
        <p:spPr>
          <a:xfrm>
            <a:off x="1375833"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18" name="Text Placeholder 10">
            <a:extLst>
              <a:ext uri="{FF2B5EF4-FFF2-40B4-BE49-F238E27FC236}">
                <a16:creationId xmlns:a16="http://schemas.microsoft.com/office/drawing/2014/main" id="{0781D02C-C5B9-410A-B620-AAA24A1B2AC7}"/>
              </a:ext>
            </a:extLst>
          </p:cNvPr>
          <p:cNvSpPr>
            <a:spLocks noGrp="1"/>
          </p:cNvSpPr>
          <p:nvPr>
            <p:ph type="body" sz="quarter" idx="37" hasCustomPrompt="1"/>
          </p:nvPr>
        </p:nvSpPr>
        <p:spPr>
          <a:xfrm>
            <a:off x="1847850"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19" name="Text Placeholder 10">
            <a:extLst>
              <a:ext uri="{FF2B5EF4-FFF2-40B4-BE49-F238E27FC236}">
                <a16:creationId xmlns:a16="http://schemas.microsoft.com/office/drawing/2014/main" id="{C203B9F4-A221-4AF4-8440-C9B1BB3F602A}"/>
              </a:ext>
            </a:extLst>
          </p:cNvPr>
          <p:cNvSpPr>
            <a:spLocks noGrp="1"/>
          </p:cNvSpPr>
          <p:nvPr>
            <p:ph type="body" sz="quarter" idx="38" hasCustomPrompt="1"/>
          </p:nvPr>
        </p:nvSpPr>
        <p:spPr>
          <a:xfrm>
            <a:off x="8456084" y="3973125"/>
            <a:ext cx="415608" cy="201776"/>
          </a:xfrm>
        </p:spPr>
        <p:txBody>
          <a:bodyPr anchor="ctr"/>
          <a:lstStyle>
            <a:lvl1pPr marL="0" indent="0" algn="ctr">
              <a:buNone/>
              <a:defRPr sz="1400">
                <a:solidFill>
                  <a:schemeClr val="tx1">
                    <a:lumMod val="50000"/>
                    <a:lumOff val="50000"/>
                  </a:schemeClr>
                </a:solidFill>
              </a:defRPr>
            </a:lvl1pPr>
          </a:lstStyle>
          <a:p>
            <a:pPr lvl="0"/>
            <a:r>
              <a:rPr lang="en-US" noProof="0"/>
              <a:t>Year</a:t>
            </a:r>
          </a:p>
        </p:txBody>
      </p:sp>
      <p:sp>
        <p:nvSpPr>
          <p:cNvPr id="20" name="Text Placeholder 10">
            <a:extLst>
              <a:ext uri="{FF2B5EF4-FFF2-40B4-BE49-F238E27FC236}">
                <a16:creationId xmlns:a16="http://schemas.microsoft.com/office/drawing/2014/main" id="{5CA11888-C540-49FD-BC96-7DF43B9144FE}"/>
              </a:ext>
            </a:extLst>
          </p:cNvPr>
          <p:cNvSpPr>
            <a:spLocks noGrp="1"/>
          </p:cNvSpPr>
          <p:nvPr>
            <p:ph type="body" sz="quarter" idx="39" hasCustomPrompt="1"/>
          </p:nvPr>
        </p:nvSpPr>
        <p:spPr>
          <a:xfrm>
            <a:off x="2319867"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1" name="Text Placeholder 10">
            <a:extLst>
              <a:ext uri="{FF2B5EF4-FFF2-40B4-BE49-F238E27FC236}">
                <a16:creationId xmlns:a16="http://schemas.microsoft.com/office/drawing/2014/main" id="{B90B995A-D6D8-4085-8C72-FDAF0B400A01}"/>
              </a:ext>
            </a:extLst>
          </p:cNvPr>
          <p:cNvSpPr>
            <a:spLocks noGrp="1"/>
          </p:cNvSpPr>
          <p:nvPr>
            <p:ph type="body" sz="quarter" idx="40" hasCustomPrompt="1"/>
          </p:nvPr>
        </p:nvSpPr>
        <p:spPr>
          <a:xfrm>
            <a:off x="2791884"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2" name="Text Placeholder 10">
            <a:extLst>
              <a:ext uri="{FF2B5EF4-FFF2-40B4-BE49-F238E27FC236}">
                <a16:creationId xmlns:a16="http://schemas.microsoft.com/office/drawing/2014/main" id="{765307A9-791B-47A4-A9C6-E607A9921675}"/>
              </a:ext>
            </a:extLst>
          </p:cNvPr>
          <p:cNvSpPr>
            <a:spLocks noGrp="1"/>
          </p:cNvSpPr>
          <p:nvPr>
            <p:ph type="body" sz="quarter" idx="41" hasCustomPrompt="1"/>
          </p:nvPr>
        </p:nvSpPr>
        <p:spPr>
          <a:xfrm>
            <a:off x="3263901"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3" name="Text Placeholder 10">
            <a:extLst>
              <a:ext uri="{FF2B5EF4-FFF2-40B4-BE49-F238E27FC236}">
                <a16:creationId xmlns:a16="http://schemas.microsoft.com/office/drawing/2014/main" id="{C75703B4-3B5A-4163-8DB7-E9009BF81C5C}"/>
              </a:ext>
            </a:extLst>
          </p:cNvPr>
          <p:cNvSpPr>
            <a:spLocks noGrp="1"/>
          </p:cNvSpPr>
          <p:nvPr>
            <p:ph type="body" sz="quarter" idx="42" hasCustomPrompt="1"/>
          </p:nvPr>
        </p:nvSpPr>
        <p:spPr>
          <a:xfrm>
            <a:off x="4679952"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4" name="Text Placeholder 10">
            <a:extLst>
              <a:ext uri="{FF2B5EF4-FFF2-40B4-BE49-F238E27FC236}">
                <a16:creationId xmlns:a16="http://schemas.microsoft.com/office/drawing/2014/main" id="{FF332F6F-6B3C-45E2-9EF6-8FB202384A68}"/>
              </a:ext>
            </a:extLst>
          </p:cNvPr>
          <p:cNvSpPr>
            <a:spLocks noGrp="1"/>
          </p:cNvSpPr>
          <p:nvPr>
            <p:ph type="body" sz="quarter" idx="43" hasCustomPrompt="1"/>
          </p:nvPr>
        </p:nvSpPr>
        <p:spPr>
          <a:xfrm>
            <a:off x="3735918"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5" name="Text Placeholder 10">
            <a:extLst>
              <a:ext uri="{FF2B5EF4-FFF2-40B4-BE49-F238E27FC236}">
                <a16:creationId xmlns:a16="http://schemas.microsoft.com/office/drawing/2014/main" id="{66BFBD2C-240C-4899-9562-75499D8C46E4}"/>
              </a:ext>
            </a:extLst>
          </p:cNvPr>
          <p:cNvSpPr>
            <a:spLocks noGrp="1"/>
          </p:cNvSpPr>
          <p:nvPr>
            <p:ph type="body" sz="quarter" idx="44" hasCustomPrompt="1"/>
          </p:nvPr>
        </p:nvSpPr>
        <p:spPr>
          <a:xfrm>
            <a:off x="4207935"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6" name="Text Placeholder 10">
            <a:extLst>
              <a:ext uri="{FF2B5EF4-FFF2-40B4-BE49-F238E27FC236}">
                <a16:creationId xmlns:a16="http://schemas.microsoft.com/office/drawing/2014/main" id="{777ECC7E-1DD1-475C-BA92-16BEA144C233}"/>
              </a:ext>
            </a:extLst>
          </p:cNvPr>
          <p:cNvSpPr>
            <a:spLocks noGrp="1"/>
          </p:cNvSpPr>
          <p:nvPr>
            <p:ph type="body" sz="quarter" idx="45" hasCustomPrompt="1"/>
          </p:nvPr>
        </p:nvSpPr>
        <p:spPr>
          <a:xfrm>
            <a:off x="5151969"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7" name="Text Placeholder 10">
            <a:extLst>
              <a:ext uri="{FF2B5EF4-FFF2-40B4-BE49-F238E27FC236}">
                <a16:creationId xmlns:a16="http://schemas.microsoft.com/office/drawing/2014/main" id="{9FD2184F-25B2-4976-9C55-9D79732D00D0}"/>
              </a:ext>
            </a:extLst>
          </p:cNvPr>
          <p:cNvSpPr>
            <a:spLocks noGrp="1"/>
          </p:cNvSpPr>
          <p:nvPr>
            <p:ph type="body" sz="quarter" idx="46" hasCustomPrompt="1"/>
          </p:nvPr>
        </p:nvSpPr>
        <p:spPr>
          <a:xfrm>
            <a:off x="5623986"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8" name="Text Placeholder 10">
            <a:extLst>
              <a:ext uri="{FF2B5EF4-FFF2-40B4-BE49-F238E27FC236}">
                <a16:creationId xmlns:a16="http://schemas.microsoft.com/office/drawing/2014/main" id="{2D433B78-8F48-492C-B8BA-C519A010F573}"/>
              </a:ext>
            </a:extLst>
          </p:cNvPr>
          <p:cNvSpPr>
            <a:spLocks noGrp="1"/>
          </p:cNvSpPr>
          <p:nvPr>
            <p:ph type="body" sz="quarter" idx="47" hasCustomPrompt="1"/>
          </p:nvPr>
        </p:nvSpPr>
        <p:spPr>
          <a:xfrm>
            <a:off x="6095999"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29" name="Text Placeholder 10">
            <a:extLst>
              <a:ext uri="{FF2B5EF4-FFF2-40B4-BE49-F238E27FC236}">
                <a16:creationId xmlns:a16="http://schemas.microsoft.com/office/drawing/2014/main" id="{65D53937-4C12-41A9-96A9-D197CE5CBC1B}"/>
              </a:ext>
            </a:extLst>
          </p:cNvPr>
          <p:cNvSpPr>
            <a:spLocks noGrp="1"/>
          </p:cNvSpPr>
          <p:nvPr>
            <p:ph type="body" sz="quarter" idx="48" hasCustomPrompt="1"/>
          </p:nvPr>
        </p:nvSpPr>
        <p:spPr>
          <a:xfrm>
            <a:off x="6568012"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0" name="Text Placeholder 10">
            <a:extLst>
              <a:ext uri="{FF2B5EF4-FFF2-40B4-BE49-F238E27FC236}">
                <a16:creationId xmlns:a16="http://schemas.microsoft.com/office/drawing/2014/main" id="{22259E25-16AB-42DF-83CC-F05BA57CFC25}"/>
              </a:ext>
            </a:extLst>
          </p:cNvPr>
          <p:cNvSpPr>
            <a:spLocks noGrp="1"/>
          </p:cNvSpPr>
          <p:nvPr>
            <p:ph type="body" sz="quarter" idx="49" hasCustomPrompt="1"/>
          </p:nvPr>
        </p:nvSpPr>
        <p:spPr>
          <a:xfrm>
            <a:off x="7040029"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1" name="Text Placeholder 10">
            <a:extLst>
              <a:ext uri="{FF2B5EF4-FFF2-40B4-BE49-F238E27FC236}">
                <a16:creationId xmlns:a16="http://schemas.microsoft.com/office/drawing/2014/main" id="{A5C84813-8A39-4A01-A745-700E1E5DF39E}"/>
              </a:ext>
            </a:extLst>
          </p:cNvPr>
          <p:cNvSpPr>
            <a:spLocks noGrp="1"/>
          </p:cNvSpPr>
          <p:nvPr>
            <p:ph type="body" sz="quarter" idx="50" hasCustomPrompt="1"/>
          </p:nvPr>
        </p:nvSpPr>
        <p:spPr>
          <a:xfrm>
            <a:off x="7512046"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2" name="Text Placeholder 10">
            <a:extLst>
              <a:ext uri="{FF2B5EF4-FFF2-40B4-BE49-F238E27FC236}">
                <a16:creationId xmlns:a16="http://schemas.microsoft.com/office/drawing/2014/main" id="{35B6B197-CBC9-474D-999F-6BF8B85ABC4B}"/>
              </a:ext>
            </a:extLst>
          </p:cNvPr>
          <p:cNvSpPr>
            <a:spLocks noGrp="1"/>
          </p:cNvSpPr>
          <p:nvPr>
            <p:ph type="body" sz="quarter" idx="51" hasCustomPrompt="1"/>
          </p:nvPr>
        </p:nvSpPr>
        <p:spPr>
          <a:xfrm>
            <a:off x="7984063"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3" name="Text Placeholder 10">
            <a:extLst>
              <a:ext uri="{FF2B5EF4-FFF2-40B4-BE49-F238E27FC236}">
                <a16:creationId xmlns:a16="http://schemas.microsoft.com/office/drawing/2014/main" id="{700D11F4-2B09-4504-9CF2-4E3A19B2F5F4}"/>
              </a:ext>
            </a:extLst>
          </p:cNvPr>
          <p:cNvSpPr>
            <a:spLocks noGrp="1"/>
          </p:cNvSpPr>
          <p:nvPr>
            <p:ph type="body" sz="quarter" idx="52" hasCustomPrompt="1"/>
          </p:nvPr>
        </p:nvSpPr>
        <p:spPr>
          <a:xfrm>
            <a:off x="8456080"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4" name="Text Placeholder 10">
            <a:extLst>
              <a:ext uri="{FF2B5EF4-FFF2-40B4-BE49-F238E27FC236}">
                <a16:creationId xmlns:a16="http://schemas.microsoft.com/office/drawing/2014/main" id="{DF28DDAA-9BDA-43BE-B173-D188212594C6}"/>
              </a:ext>
            </a:extLst>
          </p:cNvPr>
          <p:cNvSpPr>
            <a:spLocks noGrp="1"/>
          </p:cNvSpPr>
          <p:nvPr>
            <p:ph type="body" sz="quarter" idx="53" hasCustomPrompt="1"/>
          </p:nvPr>
        </p:nvSpPr>
        <p:spPr>
          <a:xfrm>
            <a:off x="8928097"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5" name="Text Placeholder 10">
            <a:extLst>
              <a:ext uri="{FF2B5EF4-FFF2-40B4-BE49-F238E27FC236}">
                <a16:creationId xmlns:a16="http://schemas.microsoft.com/office/drawing/2014/main" id="{A55FFBF8-4789-44A0-A9B2-841061C725FD}"/>
              </a:ext>
            </a:extLst>
          </p:cNvPr>
          <p:cNvSpPr>
            <a:spLocks noGrp="1"/>
          </p:cNvSpPr>
          <p:nvPr>
            <p:ph type="body" sz="quarter" idx="54" hasCustomPrompt="1"/>
          </p:nvPr>
        </p:nvSpPr>
        <p:spPr>
          <a:xfrm>
            <a:off x="10344148"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6" name="Text Placeholder 10">
            <a:extLst>
              <a:ext uri="{FF2B5EF4-FFF2-40B4-BE49-F238E27FC236}">
                <a16:creationId xmlns:a16="http://schemas.microsoft.com/office/drawing/2014/main" id="{C33D9234-67AF-4493-9CED-B39D80A70A53}"/>
              </a:ext>
            </a:extLst>
          </p:cNvPr>
          <p:cNvSpPr>
            <a:spLocks noGrp="1"/>
          </p:cNvSpPr>
          <p:nvPr>
            <p:ph type="body" sz="quarter" idx="55" hasCustomPrompt="1"/>
          </p:nvPr>
        </p:nvSpPr>
        <p:spPr>
          <a:xfrm>
            <a:off x="9400114"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37" name="Text Placeholder 10">
            <a:extLst>
              <a:ext uri="{FF2B5EF4-FFF2-40B4-BE49-F238E27FC236}">
                <a16:creationId xmlns:a16="http://schemas.microsoft.com/office/drawing/2014/main" id="{98549725-B11A-4C4E-8DBF-F00E575D61D8}"/>
              </a:ext>
            </a:extLst>
          </p:cNvPr>
          <p:cNvSpPr>
            <a:spLocks noGrp="1"/>
          </p:cNvSpPr>
          <p:nvPr>
            <p:ph type="body" sz="quarter" idx="56" hasCustomPrompt="1"/>
          </p:nvPr>
        </p:nvSpPr>
        <p:spPr>
          <a:xfrm>
            <a:off x="9872131" y="3597398"/>
            <a:ext cx="377825" cy="201776"/>
          </a:xfrm>
        </p:spPr>
        <p:txBody>
          <a:bodyPr/>
          <a:lstStyle>
            <a:lvl1pPr marL="0" indent="0" algn="ctr">
              <a:buNone/>
              <a:defRPr sz="1200">
                <a:solidFill>
                  <a:schemeClr val="tx1">
                    <a:lumMod val="50000"/>
                    <a:lumOff val="50000"/>
                  </a:schemeClr>
                </a:solidFill>
              </a:defRPr>
            </a:lvl1pPr>
          </a:lstStyle>
          <a:p>
            <a:pPr lvl="0"/>
            <a:r>
              <a:rPr lang="en-US" noProof="0"/>
              <a:t>MM</a:t>
            </a:r>
          </a:p>
        </p:txBody>
      </p:sp>
      <p:sp>
        <p:nvSpPr>
          <p:cNvPr id="40" name="Text Placeholder 3">
            <a:extLst>
              <a:ext uri="{FF2B5EF4-FFF2-40B4-BE49-F238E27FC236}">
                <a16:creationId xmlns:a16="http://schemas.microsoft.com/office/drawing/2014/main" id="{204E7B1E-C17D-4443-B650-E72AD9AA463F}"/>
              </a:ext>
            </a:extLst>
          </p:cNvPr>
          <p:cNvSpPr>
            <a:spLocks noGrp="1"/>
          </p:cNvSpPr>
          <p:nvPr>
            <p:ph type="body" sz="quarter" idx="59" hasCustomPrompt="1"/>
          </p:nvPr>
        </p:nvSpPr>
        <p:spPr>
          <a:xfrm>
            <a:off x="4606680" y="2190750"/>
            <a:ext cx="1793875" cy="561975"/>
          </a:xfrm>
          <a:solidFill>
            <a:schemeClr val="bg1"/>
          </a:solidFill>
          <a:ln w="3175">
            <a:solidFill>
              <a:schemeClr val="accent1"/>
            </a:solidFill>
          </a:ln>
        </p:spPr>
        <p:txBody>
          <a:bodyPr tIns="36000" anchor="t"/>
          <a:lstStyle>
            <a:lvl1pPr marL="0" indent="0" algn="ctr">
              <a:buNone/>
              <a:defRPr sz="1600"/>
            </a:lvl1pPr>
          </a:lstStyle>
          <a:p>
            <a:pPr lvl="0"/>
            <a:r>
              <a:rPr lang="en-US" noProof="0"/>
              <a:t>Item Title</a:t>
            </a:r>
          </a:p>
        </p:txBody>
      </p:sp>
      <p:sp>
        <p:nvSpPr>
          <p:cNvPr id="41" name="Text Placeholder 36">
            <a:extLst>
              <a:ext uri="{FF2B5EF4-FFF2-40B4-BE49-F238E27FC236}">
                <a16:creationId xmlns:a16="http://schemas.microsoft.com/office/drawing/2014/main" id="{87DD778A-952C-41DC-A5F9-8023A7099828}"/>
              </a:ext>
            </a:extLst>
          </p:cNvPr>
          <p:cNvSpPr>
            <a:spLocks noGrp="1"/>
          </p:cNvSpPr>
          <p:nvPr>
            <p:ph type="body" sz="quarter" idx="60" hasCustomPrompt="1"/>
          </p:nvPr>
        </p:nvSpPr>
        <p:spPr>
          <a:xfrm>
            <a:off x="4658409" y="2505005"/>
            <a:ext cx="1690417" cy="224670"/>
          </a:xfrm>
        </p:spPr>
        <p:txBody>
          <a:bodyPr/>
          <a:lstStyle>
            <a:lvl1pPr marL="0" indent="0" algn="ctr">
              <a:buNone/>
              <a:defRPr sz="1200">
                <a:solidFill>
                  <a:schemeClr val="tx1">
                    <a:lumMod val="50000"/>
                    <a:lumOff val="50000"/>
                  </a:schemeClr>
                </a:solidFill>
              </a:defRPr>
            </a:lvl1pPr>
          </a:lstStyle>
          <a:p>
            <a:pPr lvl="0"/>
            <a:r>
              <a:rPr lang="en-US" noProof="0"/>
              <a:t>Month, Year</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38" name="Slide Number Placeholder 6">
            <a:extLst>
              <a:ext uri="{FF2B5EF4-FFF2-40B4-BE49-F238E27FC236}">
                <a16:creationId xmlns:a16="http://schemas.microsoft.com/office/drawing/2014/main" id="{C4B93A79-C848-FB4C-BF10-00BE7B66F061}"/>
              </a:ext>
            </a:extLst>
          </p:cNvPr>
          <p:cNvSpPr>
            <a:spLocks noGrp="1"/>
          </p:cNvSpPr>
          <p:nvPr>
            <p:ph type="sldNum" sz="quarter" idx="61"/>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90900585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am 3 Memb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432000" y="432000"/>
            <a:ext cx="10143235"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5" name="Text Placeholder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431800" y="1008000"/>
            <a:ext cx="10144125"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8" name="Picture Placeholder 4">
            <a:extLst>
              <a:ext uri="{FF2B5EF4-FFF2-40B4-BE49-F238E27FC236}">
                <a16:creationId xmlns:a16="http://schemas.microsoft.com/office/drawing/2014/main" id="{EC13E70C-589A-40D0-83ED-C913136ACD7E}"/>
              </a:ext>
            </a:extLst>
          </p:cNvPr>
          <p:cNvSpPr>
            <a:spLocks noGrp="1"/>
          </p:cNvSpPr>
          <p:nvPr>
            <p:ph type="pic" sz="quarter" idx="14" hasCustomPrompt="1"/>
          </p:nvPr>
        </p:nvSpPr>
        <p:spPr>
          <a:xfrm>
            <a:off x="431800" y="1952049"/>
            <a:ext cx="1476951" cy="1476951"/>
          </a:xfrm>
          <a:solidFill>
            <a:schemeClr val="bg1">
              <a:lumMod val="95000"/>
              <a:alpha val="70000"/>
            </a:schemeClr>
          </a:solidFill>
          <a:ln w="12700" cap="flat">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39" name="Text Placeholder 8">
            <a:extLst>
              <a:ext uri="{FF2B5EF4-FFF2-40B4-BE49-F238E27FC236}">
                <a16:creationId xmlns:a16="http://schemas.microsoft.com/office/drawing/2014/main" id="{A975B89D-7E01-4CB2-ABC7-5CFAB076441A}"/>
              </a:ext>
            </a:extLst>
          </p:cNvPr>
          <p:cNvSpPr>
            <a:spLocks noGrp="1"/>
          </p:cNvSpPr>
          <p:nvPr>
            <p:ph type="body" sz="quarter" idx="15" hasCustomPrompt="1"/>
          </p:nvPr>
        </p:nvSpPr>
        <p:spPr>
          <a:xfrm>
            <a:off x="431800" y="3557684"/>
            <a:ext cx="2830441" cy="395805"/>
          </a:xfrm>
        </p:spPr>
        <p:txBody>
          <a:bodyPr anchor="b"/>
          <a:lstStyle>
            <a:lvl1pPr marL="0" indent="0" algn="l">
              <a:buFont typeface="Arial" panose="020B0604020202020204" pitchFamily="34" charset="0"/>
              <a:buNone/>
              <a:defRPr sz="2400"/>
            </a:lvl1pPr>
          </a:lstStyle>
          <a:p>
            <a:pPr lvl="0"/>
            <a:r>
              <a:rPr lang="en-US" noProof="0"/>
              <a:t>Name</a:t>
            </a:r>
          </a:p>
        </p:txBody>
      </p:sp>
      <p:sp>
        <p:nvSpPr>
          <p:cNvPr id="42" name="Text Placeholder 10">
            <a:extLst>
              <a:ext uri="{FF2B5EF4-FFF2-40B4-BE49-F238E27FC236}">
                <a16:creationId xmlns:a16="http://schemas.microsoft.com/office/drawing/2014/main" id="{A4230AA3-993A-4092-A471-053453DEF31B}"/>
              </a:ext>
            </a:extLst>
          </p:cNvPr>
          <p:cNvSpPr>
            <a:spLocks noGrp="1"/>
          </p:cNvSpPr>
          <p:nvPr>
            <p:ph type="body" sz="quarter" idx="16" hasCustomPrompt="1"/>
          </p:nvPr>
        </p:nvSpPr>
        <p:spPr>
          <a:xfrm>
            <a:off x="431800" y="4452773"/>
            <a:ext cx="2830441" cy="1250615"/>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43" name="Text Placeholder 8">
            <a:extLst>
              <a:ext uri="{FF2B5EF4-FFF2-40B4-BE49-F238E27FC236}">
                <a16:creationId xmlns:a16="http://schemas.microsoft.com/office/drawing/2014/main" id="{91052B18-094B-44AE-B97A-C724CAB4A96B}"/>
              </a:ext>
            </a:extLst>
          </p:cNvPr>
          <p:cNvSpPr>
            <a:spLocks noGrp="1"/>
          </p:cNvSpPr>
          <p:nvPr>
            <p:ph type="body" sz="quarter" idx="33" hasCustomPrompt="1"/>
          </p:nvPr>
        </p:nvSpPr>
        <p:spPr>
          <a:xfrm>
            <a:off x="431800" y="4082173"/>
            <a:ext cx="2830441"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44" name="Picture Placeholder 4">
            <a:extLst>
              <a:ext uri="{FF2B5EF4-FFF2-40B4-BE49-F238E27FC236}">
                <a16:creationId xmlns:a16="http://schemas.microsoft.com/office/drawing/2014/main" id="{45BB7166-E008-49D6-8450-A5312FEF5DA3}"/>
              </a:ext>
            </a:extLst>
          </p:cNvPr>
          <p:cNvSpPr>
            <a:spLocks noGrp="1"/>
          </p:cNvSpPr>
          <p:nvPr>
            <p:ph type="pic" sz="quarter" idx="34" hasCustomPrompt="1"/>
          </p:nvPr>
        </p:nvSpPr>
        <p:spPr>
          <a:xfrm>
            <a:off x="4088297" y="1952049"/>
            <a:ext cx="1476951" cy="1476951"/>
          </a:xfrm>
          <a:solidFill>
            <a:schemeClr val="bg1">
              <a:lumMod val="95000"/>
              <a:alpha val="70000"/>
            </a:schemeClr>
          </a:solidFill>
          <a:ln w="12700" cap="flat">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45" name="Text Placeholder 8">
            <a:extLst>
              <a:ext uri="{FF2B5EF4-FFF2-40B4-BE49-F238E27FC236}">
                <a16:creationId xmlns:a16="http://schemas.microsoft.com/office/drawing/2014/main" id="{0AE9D0EE-057F-4334-8F2F-646129CE3052}"/>
              </a:ext>
            </a:extLst>
          </p:cNvPr>
          <p:cNvSpPr>
            <a:spLocks noGrp="1"/>
          </p:cNvSpPr>
          <p:nvPr>
            <p:ph type="body" sz="quarter" idx="35" hasCustomPrompt="1"/>
          </p:nvPr>
        </p:nvSpPr>
        <p:spPr>
          <a:xfrm>
            <a:off x="4088297" y="3557684"/>
            <a:ext cx="2830441" cy="395805"/>
          </a:xfrm>
        </p:spPr>
        <p:txBody>
          <a:bodyPr anchor="b"/>
          <a:lstStyle>
            <a:lvl1pPr marL="0" indent="0" algn="l">
              <a:buFont typeface="Arial" panose="020B0604020202020204" pitchFamily="34" charset="0"/>
              <a:buNone/>
              <a:defRPr sz="2400"/>
            </a:lvl1pPr>
          </a:lstStyle>
          <a:p>
            <a:pPr lvl="0"/>
            <a:r>
              <a:rPr lang="en-US" noProof="0"/>
              <a:t>Name</a:t>
            </a:r>
          </a:p>
        </p:txBody>
      </p:sp>
      <p:sp>
        <p:nvSpPr>
          <p:cNvPr id="46" name="Text Placeholder 10">
            <a:extLst>
              <a:ext uri="{FF2B5EF4-FFF2-40B4-BE49-F238E27FC236}">
                <a16:creationId xmlns:a16="http://schemas.microsoft.com/office/drawing/2014/main" id="{63EC5DB9-C6BA-4136-BE69-07558AC30E96}"/>
              </a:ext>
            </a:extLst>
          </p:cNvPr>
          <p:cNvSpPr>
            <a:spLocks noGrp="1"/>
          </p:cNvSpPr>
          <p:nvPr>
            <p:ph type="body" sz="quarter" idx="36" hasCustomPrompt="1"/>
          </p:nvPr>
        </p:nvSpPr>
        <p:spPr>
          <a:xfrm>
            <a:off x="4088297" y="4452773"/>
            <a:ext cx="2830441" cy="1250615"/>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47" name="Text Placeholder 8">
            <a:extLst>
              <a:ext uri="{FF2B5EF4-FFF2-40B4-BE49-F238E27FC236}">
                <a16:creationId xmlns:a16="http://schemas.microsoft.com/office/drawing/2014/main" id="{99CC3712-4773-4EA8-B93D-6D6062E08631}"/>
              </a:ext>
            </a:extLst>
          </p:cNvPr>
          <p:cNvSpPr>
            <a:spLocks noGrp="1"/>
          </p:cNvSpPr>
          <p:nvPr>
            <p:ph type="body" sz="quarter" idx="37" hasCustomPrompt="1"/>
          </p:nvPr>
        </p:nvSpPr>
        <p:spPr>
          <a:xfrm>
            <a:off x="4088297" y="4082173"/>
            <a:ext cx="2830441"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48" name="Picture Placeholder 4">
            <a:extLst>
              <a:ext uri="{FF2B5EF4-FFF2-40B4-BE49-F238E27FC236}">
                <a16:creationId xmlns:a16="http://schemas.microsoft.com/office/drawing/2014/main" id="{B8CCF0D9-2E35-46E1-9212-1B3509896D23}"/>
              </a:ext>
            </a:extLst>
          </p:cNvPr>
          <p:cNvSpPr>
            <a:spLocks noGrp="1"/>
          </p:cNvSpPr>
          <p:nvPr>
            <p:ph type="pic" sz="quarter" idx="38" hasCustomPrompt="1"/>
          </p:nvPr>
        </p:nvSpPr>
        <p:spPr>
          <a:xfrm>
            <a:off x="7744794" y="1952049"/>
            <a:ext cx="1476951" cy="1476951"/>
          </a:xfrm>
          <a:solidFill>
            <a:schemeClr val="bg1">
              <a:lumMod val="95000"/>
              <a:alpha val="70000"/>
            </a:schemeClr>
          </a:solidFill>
          <a:ln w="12700" cap="flat">
            <a:solidFill>
              <a:schemeClr val="accent3"/>
            </a:solid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49" name="Text Placeholder 8">
            <a:extLst>
              <a:ext uri="{FF2B5EF4-FFF2-40B4-BE49-F238E27FC236}">
                <a16:creationId xmlns:a16="http://schemas.microsoft.com/office/drawing/2014/main" id="{D919871E-8721-4C49-8AB2-C0D348DAFA5B}"/>
              </a:ext>
            </a:extLst>
          </p:cNvPr>
          <p:cNvSpPr>
            <a:spLocks noGrp="1"/>
          </p:cNvSpPr>
          <p:nvPr>
            <p:ph type="body" sz="quarter" idx="39" hasCustomPrompt="1"/>
          </p:nvPr>
        </p:nvSpPr>
        <p:spPr>
          <a:xfrm>
            <a:off x="7744794" y="3557684"/>
            <a:ext cx="2830441" cy="395805"/>
          </a:xfrm>
        </p:spPr>
        <p:txBody>
          <a:bodyPr anchor="b"/>
          <a:lstStyle>
            <a:lvl1pPr marL="0" indent="0" algn="l">
              <a:buFont typeface="Arial" panose="020B0604020202020204" pitchFamily="34" charset="0"/>
              <a:buNone/>
              <a:defRPr sz="2400"/>
            </a:lvl1pPr>
          </a:lstStyle>
          <a:p>
            <a:pPr lvl="0"/>
            <a:r>
              <a:rPr lang="en-US" noProof="0"/>
              <a:t>Name</a:t>
            </a:r>
          </a:p>
        </p:txBody>
      </p:sp>
      <p:sp>
        <p:nvSpPr>
          <p:cNvPr id="50" name="Text Placeholder 10">
            <a:extLst>
              <a:ext uri="{FF2B5EF4-FFF2-40B4-BE49-F238E27FC236}">
                <a16:creationId xmlns:a16="http://schemas.microsoft.com/office/drawing/2014/main" id="{7D780DEF-5C9E-4113-965F-1F5355E35E52}"/>
              </a:ext>
            </a:extLst>
          </p:cNvPr>
          <p:cNvSpPr>
            <a:spLocks noGrp="1"/>
          </p:cNvSpPr>
          <p:nvPr>
            <p:ph type="body" sz="quarter" idx="40" hasCustomPrompt="1"/>
          </p:nvPr>
        </p:nvSpPr>
        <p:spPr>
          <a:xfrm>
            <a:off x="7744794" y="4452773"/>
            <a:ext cx="2830441" cy="1250615"/>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51" name="Text Placeholder 8">
            <a:extLst>
              <a:ext uri="{FF2B5EF4-FFF2-40B4-BE49-F238E27FC236}">
                <a16:creationId xmlns:a16="http://schemas.microsoft.com/office/drawing/2014/main" id="{3BC28981-C986-493A-8659-FAE5C4402348}"/>
              </a:ext>
            </a:extLst>
          </p:cNvPr>
          <p:cNvSpPr>
            <a:spLocks noGrp="1"/>
          </p:cNvSpPr>
          <p:nvPr>
            <p:ph type="body" sz="quarter" idx="41" hasCustomPrompt="1"/>
          </p:nvPr>
        </p:nvSpPr>
        <p:spPr>
          <a:xfrm>
            <a:off x="7744794" y="4082173"/>
            <a:ext cx="2830441"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18" name="Slide Number Placeholder 6">
            <a:extLst>
              <a:ext uri="{FF2B5EF4-FFF2-40B4-BE49-F238E27FC236}">
                <a16:creationId xmlns:a16="http://schemas.microsoft.com/office/drawing/2014/main" id="{AE8F62FC-AFDE-3E45-856E-4C504FC42FEC}"/>
              </a:ext>
            </a:extLst>
          </p:cNvPr>
          <p:cNvSpPr>
            <a:spLocks noGrp="1"/>
          </p:cNvSpPr>
          <p:nvPr>
            <p:ph type="sldNum" sz="quarter" idx="42"/>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32126431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am 6 Member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432000" y="432000"/>
            <a:ext cx="10143235"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5" name="Text Placeholder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431800" y="1008000"/>
            <a:ext cx="10144125"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28" name="Picture Placeholder 15">
            <a:extLst>
              <a:ext uri="{FF2B5EF4-FFF2-40B4-BE49-F238E27FC236}">
                <a16:creationId xmlns:a16="http://schemas.microsoft.com/office/drawing/2014/main" id="{12424001-B070-42CA-89F1-75B99FC8EDEF}"/>
              </a:ext>
            </a:extLst>
          </p:cNvPr>
          <p:cNvSpPr>
            <a:spLocks noGrp="1"/>
          </p:cNvSpPr>
          <p:nvPr>
            <p:ph type="pic" sz="quarter" idx="41"/>
          </p:nvPr>
        </p:nvSpPr>
        <p:spPr>
          <a:xfrm>
            <a:off x="492656" y="2256300"/>
            <a:ext cx="1217130" cy="1217130"/>
          </a:xfrm>
          <a:noFill/>
          <a:ln w="12700" cap="sq">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18" name="Text Placeholder 8">
            <a:extLst>
              <a:ext uri="{FF2B5EF4-FFF2-40B4-BE49-F238E27FC236}">
                <a16:creationId xmlns:a16="http://schemas.microsoft.com/office/drawing/2014/main" id="{CCB83A93-C7AE-47A8-B9E0-8263B17F95ED}"/>
              </a:ext>
            </a:extLst>
          </p:cNvPr>
          <p:cNvSpPr>
            <a:spLocks noGrp="1"/>
          </p:cNvSpPr>
          <p:nvPr>
            <p:ph type="body" sz="quarter" idx="17" hasCustomPrompt="1"/>
          </p:nvPr>
        </p:nvSpPr>
        <p:spPr>
          <a:xfrm>
            <a:off x="1867409" y="2418150"/>
            <a:ext cx="1572736" cy="656544"/>
          </a:xfr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19" name="Text Placeholder 10">
            <a:extLst>
              <a:ext uri="{FF2B5EF4-FFF2-40B4-BE49-F238E27FC236}">
                <a16:creationId xmlns:a16="http://schemas.microsoft.com/office/drawing/2014/main" id="{39B06680-6760-4677-A285-43552615E9EA}"/>
              </a:ext>
            </a:extLst>
          </p:cNvPr>
          <p:cNvSpPr>
            <a:spLocks noGrp="1"/>
          </p:cNvSpPr>
          <p:nvPr>
            <p:ph type="body" sz="quarter" idx="18" hasCustomPrompt="1"/>
          </p:nvPr>
        </p:nvSpPr>
        <p:spPr>
          <a:xfrm>
            <a:off x="1883223" y="3118312"/>
            <a:ext cx="1572736" cy="355118"/>
          </a:xfr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29" name="Picture Placeholder 15">
            <a:extLst>
              <a:ext uri="{FF2B5EF4-FFF2-40B4-BE49-F238E27FC236}">
                <a16:creationId xmlns:a16="http://schemas.microsoft.com/office/drawing/2014/main" id="{06D803D4-7F73-49F7-9CC0-E376C2AB01D5}"/>
              </a:ext>
            </a:extLst>
          </p:cNvPr>
          <p:cNvSpPr>
            <a:spLocks noGrp="1"/>
          </p:cNvSpPr>
          <p:nvPr>
            <p:ph type="pic" sz="quarter" idx="42"/>
          </p:nvPr>
        </p:nvSpPr>
        <p:spPr>
          <a:xfrm>
            <a:off x="4060200" y="2256300"/>
            <a:ext cx="1217130" cy="1217130"/>
          </a:xfrm>
          <a:noFill/>
          <a:ln w="12700" cap="sq">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36" name="Text Placeholder 8">
            <a:extLst>
              <a:ext uri="{FF2B5EF4-FFF2-40B4-BE49-F238E27FC236}">
                <a16:creationId xmlns:a16="http://schemas.microsoft.com/office/drawing/2014/main" id="{699E3971-F6B4-4373-8EB1-BC6983DD8270}"/>
              </a:ext>
            </a:extLst>
          </p:cNvPr>
          <p:cNvSpPr>
            <a:spLocks noGrp="1"/>
          </p:cNvSpPr>
          <p:nvPr>
            <p:ph type="body" sz="quarter" idx="49" hasCustomPrompt="1"/>
          </p:nvPr>
        </p:nvSpPr>
        <p:spPr>
          <a:xfrm>
            <a:off x="5434954" y="2418150"/>
            <a:ext cx="1572736" cy="656544"/>
          </a:xfr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37" name="Text Placeholder 10">
            <a:extLst>
              <a:ext uri="{FF2B5EF4-FFF2-40B4-BE49-F238E27FC236}">
                <a16:creationId xmlns:a16="http://schemas.microsoft.com/office/drawing/2014/main" id="{3DF8F758-B96D-49B8-83B7-07FA39EFE0AB}"/>
              </a:ext>
            </a:extLst>
          </p:cNvPr>
          <p:cNvSpPr>
            <a:spLocks noGrp="1"/>
          </p:cNvSpPr>
          <p:nvPr>
            <p:ph type="body" sz="quarter" idx="50" hasCustomPrompt="1"/>
          </p:nvPr>
        </p:nvSpPr>
        <p:spPr>
          <a:xfrm>
            <a:off x="5442861" y="3118312"/>
            <a:ext cx="1572736" cy="355118"/>
          </a:xfr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30" name="Picture Placeholder 15">
            <a:extLst>
              <a:ext uri="{FF2B5EF4-FFF2-40B4-BE49-F238E27FC236}">
                <a16:creationId xmlns:a16="http://schemas.microsoft.com/office/drawing/2014/main" id="{55A4F561-30F1-443F-9FFB-05E1EC71524E}"/>
              </a:ext>
            </a:extLst>
          </p:cNvPr>
          <p:cNvSpPr>
            <a:spLocks noGrp="1"/>
          </p:cNvSpPr>
          <p:nvPr>
            <p:ph type="pic" sz="quarter" idx="43"/>
          </p:nvPr>
        </p:nvSpPr>
        <p:spPr>
          <a:xfrm>
            <a:off x="7627744" y="2256300"/>
            <a:ext cx="1217130" cy="1217130"/>
          </a:xfrm>
          <a:noFill/>
          <a:ln w="12700" cap="sq">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40" name="Text Placeholder 8">
            <a:extLst>
              <a:ext uri="{FF2B5EF4-FFF2-40B4-BE49-F238E27FC236}">
                <a16:creationId xmlns:a16="http://schemas.microsoft.com/office/drawing/2014/main" id="{DE4E9879-1917-4C45-A8A2-C6A2856F5F24}"/>
              </a:ext>
            </a:extLst>
          </p:cNvPr>
          <p:cNvSpPr>
            <a:spLocks noGrp="1"/>
          </p:cNvSpPr>
          <p:nvPr>
            <p:ph type="body" sz="quarter" idx="51" hasCustomPrompt="1"/>
          </p:nvPr>
        </p:nvSpPr>
        <p:spPr>
          <a:xfrm>
            <a:off x="9002499" y="2418150"/>
            <a:ext cx="1572736" cy="656544"/>
          </a:xfr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41" name="Text Placeholder 10">
            <a:extLst>
              <a:ext uri="{FF2B5EF4-FFF2-40B4-BE49-F238E27FC236}">
                <a16:creationId xmlns:a16="http://schemas.microsoft.com/office/drawing/2014/main" id="{80B361D9-9110-42D7-8F62-08046E843CF1}"/>
              </a:ext>
            </a:extLst>
          </p:cNvPr>
          <p:cNvSpPr>
            <a:spLocks noGrp="1"/>
          </p:cNvSpPr>
          <p:nvPr>
            <p:ph type="body" sz="quarter" idx="52" hasCustomPrompt="1"/>
          </p:nvPr>
        </p:nvSpPr>
        <p:spPr>
          <a:xfrm>
            <a:off x="9002499" y="3118312"/>
            <a:ext cx="1572736" cy="355118"/>
          </a:xfr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54" name="Picture Placeholder 15">
            <a:extLst>
              <a:ext uri="{FF2B5EF4-FFF2-40B4-BE49-F238E27FC236}">
                <a16:creationId xmlns:a16="http://schemas.microsoft.com/office/drawing/2014/main" id="{E9836B2F-D2CC-4A47-A3FE-016E92B80252}"/>
              </a:ext>
            </a:extLst>
          </p:cNvPr>
          <p:cNvSpPr>
            <a:spLocks noGrp="1"/>
          </p:cNvSpPr>
          <p:nvPr>
            <p:ph type="pic" sz="quarter" idx="55"/>
          </p:nvPr>
        </p:nvSpPr>
        <p:spPr>
          <a:xfrm>
            <a:off x="492656" y="4023015"/>
            <a:ext cx="1217130" cy="1217130"/>
          </a:xfrm>
          <a:noFill/>
          <a:ln w="12700" cap="sq">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52" name="Text Placeholder 8">
            <a:extLst>
              <a:ext uri="{FF2B5EF4-FFF2-40B4-BE49-F238E27FC236}">
                <a16:creationId xmlns:a16="http://schemas.microsoft.com/office/drawing/2014/main" id="{DF76BDBD-A22E-4EFB-A3D1-749F2F3F7894}"/>
              </a:ext>
            </a:extLst>
          </p:cNvPr>
          <p:cNvSpPr>
            <a:spLocks noGrp="1"/>
          </p:cNvSpPr>
          <p:nvPr>
            <p:ph type="body" sz="quarter" idx="53" hasCustomPrompt="1"/>
          </p:nvPr>
        </p:nvSpPr>
        <p:spPr>
          <a:xfrm>
            <a:off x="1867409" y="4184865"/>
            <a:ext cx="1572736" cy="656544"/>
          </a:xfr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53" name="Text Placeholder 10">
            <a:extLst>
              <a:ext uri="{FF2B5EF4-FFF2-40B4-BE49-F238E27FC236}">
                <a16:creationId xmlns:a16="http://schemas.microsoft.com/office/drawing/2014/main" id="{24F46B22-F83C-498E-920C-FE194F8F2E56}"/>
              </a:ext>
            </a:extLst>
          </p:cNvPr>
          <p:cNvSpPr>
            <a:spLocks noGrp="1"/>
          </p:cNvSpPr>
          <p:nvPr>
            <p:ph type="body" sz="quarter" idx="54" hasCustomPrompt="1"/>
          </p:nvPr>
        </p:nvSpPr>
        <p:spPr>
          <a:xfrm>
            <a:off x="1883223" y="4885027"/>
            <a:ext cx="1572736" cy="355118"/>
          </a:xfr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55" name="Picture Placeholder 15">
            <a:extLst>
              <a:ext uri="{FF2B5EF4-FFF2-40B4-BE49-F238E27FC236}">
                <a16:creationId xmlns:a16="http://schemas.microsoft.com/office/drawing/2014/main" id="{02EC6DDF-472F-47FF-AB50-84DEB99BB340}"/>
              </a:ext>
            </a:extLst>
          </p:cNvPr>
          <p:cNvSpPr>
            <a:spLocks noGrp="1"/>
          </p:cNvSpPr>
          <p:nvPr>
            <p:ph type="pic" sz="quarter" idx="56"/>
          </p:nvPr>
        </p:nvSpPr>
        <p:spPr>
          <a:xfrm>
            <a:off x="4060200" y="4023015"/>
            <a:ext cx="1217130" cy="1217130"/>
          </a:xfrm>
          <a:noFill/>
          <a:ln w="12700" cap="sq">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57" name="Text Placeholder 8">
            <a:extLst>
              <a:ext uri="{FF2B5EF4-FFF2-40B4-BE49-F238E27FC236}">
                <a16:creationId xmlns:a16="http://schemas.microsoft.com/office/drawing/2014/main" id="{AF5761D3-6448-4A50-A12B-FA61DEC69082}"/>
              </a:ext>
            </a:extLst>
          </p:cNvPr>
          <p:cNvSpPr>
            <a:spLocks noGrp="1"/>
          </p:cNvSpPr>
          <p:nvPr>
            <p:ph type="body" sz="quarter" idx="58" hasCustomPrompt="1"/>
          </p:nvPr>
        </p:nvSpPr>
        <p:spPr>
          <a:xfrm>
            <a:off x="5434954" y="4184865"/>
            <a:ext cx="1572736" cy="656544"/>
          </a:xfr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58" name="Text Placeholder 10">
            <a:extLst>
              <a:ext uri="{FF2B5EF4-FFF2-40B4-BE49-F238E27FC236}">
                <a16:creationId xmlns:a16="http://schemas.microsoft.com/office/drawing/2014/main" id="{9614D939-F32E-421B-AA15-1AAE280558C2}"/>
              </a:ext>
            </a:extLst>
          </p:cNvPr>
          <p:cNvSpPr>
            <a:spLocks noGrp="1"/>
          </p:cNvSpPr>
          <p:nvPr>
            <p:ph type="body" sz="quarter" idx="59" hasCustomPrompt="1"/>
          </p:nvPr>
        </p:nvSpPr>
        <p:spPr>
          <a:xfrm>
            <a:off x="5442861" y="4885027"/>
            <a:ext cx="1572736" cy="355118"/>
          </a:xfr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56" name="Picture Placeholder 15">
            <a:extLst>
              <a:ext uri="{FF2B5EF4-FFF2-40B4-BE49-F238E27FC236}">
                <a16:creationId xmlns:a16="http://schemas.microsoft.com/office/drawing/2014/main" id="{B6BBF386-2A9D-4CE1-BEA4-F34ECCB54C5B}"/>
              </a:ext>
            </a:extLst>
          </p:cNvPr>
          <p:cNvSpPr>
            <a:spLocks noGrp="1"/>
          </p:cNvSpPr>
          <p:nvPr>
            <p:ph type="pic" sz="quarter" idx="57"/>
          </p:nvPr>
        </p:nvSpPr>
        <p:spPr>
          <a:xfrm>
            <a:off x="7627744" y="4023015"/>
            <a:ext cx="1217130" cy="1217130"/>
          </a:xfrm>
          <a:noFill/>
          <a:ln w="12700" cap="sq">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59" name="Text Placeholder 8">
            <a:extLst>
              <a:ext uri="{FF2B5EF4-FFF2-40B4-BE49-F238E27FC236}">
                <a16:creationId xmlns:a16="http://schemas.microsoft.com/office/drawing/2014/main" id="{B91087F7-10AB-48EF-BA8D-F8FA69431013}"/>
              </a:ext>
            </a:extLst>
          </p:cNvPr>
          <p:cNvSpPr>
            <a:spLocks noGrp="1"/>
          </p:cNvSpPr>
          <p:nvPr>
            <p:ph type="body" sz="quarter" idx="60" hasCustomPrompt="1"/>
          </p:nvPr>
        </p:nvSpPr>
        <p:spPr>
          <a:xfrm>
            <a:off x="9002499" y="4184865"/>
            <a:ext cx="1572736" cy="656544"/>
          </a:xfrm>
        </p:spPr>
        <p:txBody>
          <a:bodyPr tIns="0" bIns="0" anchor="b"/>
          <a:lstStyle>
            <a:lvl1pPr marL="0" indent="0" algn="l">
              <a:buFont typeface="Arial" panose="020B0604020202020204" pitchFamily="34" charset="0"/>
              <a:buNone/>
              <a:defRPr sz="2400"/>
            </a:lvl1pPr>
          </a:lstStyle>
          <a:p>
            <a:pPr lvl="0"/>
            <a:r>
              <a:rPr lang="en-US" noProof="0"/>
              <a:t>Full Name</a:t>
            </a:r>
          </a:p>
        </p:txBody>
      </p:sp>
      <p:sp>
        <p:nvSpPr>
          <p:cNvPr id="60" name="Text Placeholder 10">
            <a:extLst>
              <a:ext uri="{FF2B5EF4-FFF2-40B4-BE49-F238E27FC236}">
                <a16:creationId xmlns:a16="http://schemas.microsoft.com/office/drawing/2014/main" id="{66D5770C-6F0D-4847-9DCB-025E17E91441}"/>
              </a:ext>
            </a:extLst>
          </p:cNvPr>
          <p:cNvSpPr>
            <a:spLocks noGrp="1"/>
          </p:cNvSpPr>
          <p:nvPr>
            <p:ph type="body" sz="quarter" idx="61" hasCustomPrompt="1"/>
          </p:nvPr>
        </p:nvSpPr>
        <p:spPr>
          <a:xfrm>
            <a:off x="9002499" y="4885027"/>
            <a:ext cx="1572736" cy="355118"/>
          </a:xfrm>
        </p:spPr>
        <p:txBody>
          <a:bodyPr/>
          <a:lstStyle>
            <a:lvl1pPr marL="0" indent="0" algn="l">
              <a:buNone/>
              <a:defRPr sz="1400">
                <a:solidFill>
                  <a:schemeClr val="tx1">
                    <a:lumMod val="50000"/>
                    <a:lumOff val="50000"/>
                  </a:schemeClr>
                </a:solidFill>
              </a:defRPr>
            </a:lvl1pPr>
          </a:lstStyle>
          <a:p>
            <a:pPr lvl="0"/>
            <a:r>
              <a:rPr lang="en-US" noProof="0"/>
              <a:t>Bullet Description</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24" name="Slide Number Placeholder 6">
            <a:extLst>
              <a:ext uri="{FF2B5EF4-FFF2-40B4-BE49-F238E27FC236}">
                <a16:creationId xmlns:a16="http://schemas.microsoft.com/office/drawing/2014/main" id="{694CD2E2-CA8B-354D-8563-5AC361B78B27}"/>
              </a:ext>
            </a:extLst>
          </p:cNvPr>
          <p:cNvSpPr>
            <a:spLocks noGrp="1"/>
          </p:cNvSpPr>
          <p:nvPr>
            <p:ph type="sldNum" sz="quarter" idx="62"/>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32128930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hasCustomPrompt="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D93E3A8D-44B7-4CCB-AEEA-A0EF560F1504}"/>
              </a:ext>
            </a:extLst>
          </p:cNvPr>
          <p:cNvSpPr>
            <a:spLocks noGrp="1"/>
          </p:cNvSpPr>
          <p:nvPr>
            <p:ph type="sldNum" sz="quarter" idx="13"/>
          </p:nvPr>
        </p:nvSpPr>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17345016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Title 4">
            <a:extLst>
              <a:ext uri="{FF2B5EF4-FFF2-40B4-BE49-F238E27FC236}">
                <a16:creationId xmlns:a16="http://schemas.microsoft.com/office/drawing/2014/main" id="{05CD2AAA-246C-4A45-BE24-C1A9DB1D3C6B}"/>
              </a:ext>
            </a:extLst>
          </p:cNvPr>
          <p:cNvSpPr>
            <a:spLocks noGrp="1"/>
          </p:cNvSpPr>
          <p:nvPr>
            <p:ph type="title"/>
          </p:nvPr>
        </p:nvSpPr>
        <p:spPr>
          <a:xfrm>
            <a:off x="432000" y="432000"/>
            <a:ext cx="10143235" cy="432000"/>
          </a:xfrm>
        </p:spPr>
        <p:txBody>
          <a:bodyPr/>
          <a:lstStyle/>
          <a:p>
            <a:r>
              <a:rPr lang="en-US" noProof="0"/>
              <a:t>Click to edit Master title style</a:t>
            </a:r>
          </a:p>
        </p:txBody>
      </p:sp>
      <p:sp>
        <p:nvSpPr>
          <p:cNvPr id="7" name="Slide Number Placeholder 6">
            <a:extLst>
              <a:ext uri="{FF2B5EF4-FFF2-40B4-BE49-F238E27FC236}">
                <a16:creationId xmlns:a16="http://schemas.microsoft.com/office/drawing/2014/main" id="{005A0092-7256-3C4E-857B-D93B1A8D2CC7}"/>
              </a:ext>
            </a:extLst>
          </p:cNvPr>
          <p:cNvSpPr>
            <a:spLocks noGrp="1"/>
          </p:cNvSpPr>
          <p:nvPr>
            <p:ph type="sldNum" sz="quarter" idx="14"/>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
        <p:nvSpPr>
          <p:cNvPr id="8" name="Content Placeholder 2">
            <a:extLst>
              <a:ext uri="{FF2B5EF4-FFF2-40B4-BE49-F238E27FC236}">
                <a16:creationId xmlns:a16="http://schemas.microsoft.com/office/drawing/2014/main" id="{109829B2-67B8-42AF-A8F6-0483C504E33A}"/>
              </a:ext>
            </a:extLst>
          </p:cNvPr>
          <p:cNvSpPr>
            <a:spLocks noGrp="1"/>
          </p:cNvSpPr>
          <p:nvPr>
            <p:ph sz="half" idx="1" hasCustomPrompt="1"/>
          </p:nvPr>
        </p:nvSpPr>
        <p:spPr>
          <a:xfrm>
            <a:off x="432000" y="1197204"/>
            <a:ext cx="4865864" cy="4979759"/>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Content Placeholder 3">
            <a:extLst>
              <a:ext uri="{FF2B5EF4-FFF2-40B4-BE49-F238E27FC236}">
                <a16:creationId xmlns:a16="http://schemas.microsoft.com/office/drawing/2014/main" id="{D0953015-A379-403E-8191-D885E217C757}"/>
              </a:ext>
            </a:extLst>
          </p:cNvPr>
          <p:cNvSpPr>
            <a:spLocks noGrp="1"/>
          </p:cNvSpPr>
          <p:nvPr>
            <p:ph sz="half" idx="2" hasCustomPrompt="1"/>
          </p:nvPr>
        </p:nvSpPr>
        <p:spPr>
          <a:xfrm>
            <a:off x="5709372" y="1197204"/>
            <a:ext cx="4865864" cy="4979759"/>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8915521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152000"/>
            <a:ext cx="3240000" cy="503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hasCustomPrompt="1"/>
          </p:nvPr>
        </p:nvSpPr>
        <p:spPr>
          <a:xfrm>
            <a:off x="3883617" y="1152000"/>
            <a:ext cx="3240000" cy="5038725"/>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10">
            <a:extLst>
              <a:ext uri="{FF2B5EF4-FFF2-40B4-BE49-F238E27FC236}">
                <a16:creationId xmlns:a16="http://schemas.microsoft.com/office/drawing/2014/main" id="{5B4A252E-78C9-4F76-98A4-A4B580AD072A}"/>
              </a:ext>
            </a:extLst>
          </p:cNvPr>
          <p:cNvSpPr>
            <a:spLocks noGrp="1"/>
          </p:cNvSpPr>
          <p:nvPr>
            <p:ph type="body" sz="quarter" idx="13" hasCustomPrompt="1"/>
          </p:nvPr>
        </p:nvSpPr>
        <p:spPr>
          <a:xfrm>
            <a:off x="7335235" y="1152000"/>
            <a:ext cx="3240000" cy="5038725"/>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US" noProof="0" dirty="0"/>
              <a:t>Add a footer</a:t>
            </a:r>
          </a:p>
        </p:txBody>
      </p:sp>
      <p:sp>
        <p:nvSpPr>
          <p:cNvPr id="6" name="Title 5">
            <a:extLst>
              <a:ext uri="{FF2B5EF4-FFF2-40B4-BE49-F238E27FC236}">
                <a16:creationId xmlns:a16="http://schemas.microsoft.com/office/drawing/2014/main" id="{BC3A1E70-888C-457D-AFFC-B6844C5A7A9B}"/>
              </a:ext>
            </a:extLst>
          </p:cNvPr>
          <p:cNvSpPr>
            <a:spLocks noGrp="1"/>
          </p:cNvSpPr>
          <p:nvPr>
            <p:ph type="title"/>
          </p:nvPr>
        </p:nvSpPr>
        <p:spPr>
          <a:xfrm>
            <a:off x="432000" y="432000"/>
            <a:ext cx="10143235" cy="432000"/>
          </a:xfrm>
        </p:spPr>
        <p:txBody>
          <a:bodyPr/>
          <a:lstStyle/>
          <a:p>
            <a:r>
              <a:rPr lang="en-US" noProof="0"/>
              <a:t>Click to edit Master title style</a:t>
            </a:r>
          </a:p>
        </p:txBody>
      </p:sp>
      <p:sp>
        <p:nvSpPr>
          <p:cNvPr id="9" name="Slide Number Placeholder 6">
            <a:extLst>
              <a:ext uri="{FF2B5EF4-FFF2-40B4-BE49-F238E27FC236}">
                <a16:creationId xmlns:a16="http://schemas.microsoft.com/office/drawing/2014/main" id="{DB8ADDC7-03DF-504A-BCB2-CD59459CCF54}"/>
              </a:ext>
            </a:extLst>
          </p:cNvPr>
          <p:cNvSpPr>
            <a:spLocks noGrp="1"/>
          </p:cNvSpPr>
          <p:nvPr>
            <p:ph type="sldNum" sz="quarter" idx="15"/>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2654388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2">
    <p:bg>
      <p:bgPr>
        <a:solidFill>
          <a:schemeClr val="accent4"/>
        </a:solidFill>
        <a:effectLst/>
      </p:bgPr>
    </p:bg>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EC9DDC4F-A427-4A89-A8C8-29E5B3636915}"/>
              </a:ext>
            </a:extLst>
          </p:cNvPr>
          <p:cNvGrpSpPr/>
          <p:nvPr userDrawn="1"/>
        </p:nvGrpSpPr>
        <p:grpSpPr>
          <a:xfrm>
            <a:off x="5277678" y="0"/>
            <a:ext cx="5676382" cy="6858000"/>
            <a:chOff x="0" y="0"/>
            <a:chExt cx="12192000" cy="6858000"/>
          </a:xfrm>
          <a:solidFill>
            <a:schemeClr val="accent1"/>
          </a:solidFill>
        </p:grpSpPr>
        <p:sp>
          <p:nvSpPr>
            <p:cNvPr id="16" name="Rectangle 15">
              <a:extLst>
                <a:ext uri="{FF2B5EF4-FFF2-40B4-BE49-F238E27FC236}">
                  <a16:creationId xmlns:a16="http://schemas.microsoft.com/office/drawing/2014/main" id="{2116DDCD-23BC-4768-B673-35E1C415BFCE}"/>
                </a:ext>
              </a:extLst>
            </p:cNvPr>
            <p:cNvSpPr/>
            <p:nvPr userDrawn="1"/>
          </p:nvSpPr>
          <p:spPr>
            <a:xfrm>
              <a:off x="0" y="0"/>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ectangle 17">
              <a:extLst>
                <a:ext uri="{FF2B5EF4-FFF2-40B4-BE49-F238E27FC236}">
                  <a16:creationId xmlns:a16="http://schemas.microsoft.com/office/drawing/2014/main" id="{290EB2DE-F6E9-449A-BC72-D4F6DBBB6343}"/>
                </a:ext>
              </a:extLst>
            </p:cNvPr>
            <p:cNvSpPr/>
            <p:nvPr userDrawn="1"/>
          </p:nvSpPr>
          <p:spPr>
            <a:xfrm>
              <a:off x="0" y="6721475"/>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3" name="Picture Placeholder 22">
            <a:extLst>
              <a:ext uri="{FF2B5EF4-FFF2-40B4-BE49-F238E27FC236}">
                <a16:creationId xmlns:a16="http://schemas.microsoft.com/office/drawing/2014/main" id="{96DB5B0F-1BA3-4AE0-9821-FC62BA98D422}"/>
              </a:ext>
            </a:extLst>
          </p:cNvPr>
          <p:cNvSpPr>
            <a:spLocks noGrp="1"/>
          </p:cNvSpPr>
          <p:nvPr>
            <p:ph type="pic" sz="quarter" idx="10" hasCustomPrompt="1"/>
          </p:nvPr>
        </p:nvSpPr>
        <p:spPr>
          <a:xfrm>
            <a:off x="136525" y="136525"/>
            <a:ext cx="10817535" cy="6584950"/>
          </a:xfrm>
        </p:spPr>
        <p:txBody>
          <a:bodyPr lIns="1080000" tIns="0" rIns="0" bIns="0" anchor="ctr"/>
          <a:lstStyle>
            <a:lvl1pPr marL="0" indent="0" algn="l">
              <a:buNone/>
              <a:defRPr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and Drop Photo </a:t>
            </a:r>
            <a:br>
              <a:rPr lang="en-US" noProof="0" dirty="0"/>
            </a:br>
            <a:r>
              <a:rPr lang="en-US" noProof="0" dirty="0"/>
              <a:t>then Send to Back for overlay effect</a:t>
            </a:r>
          </a:p>
        </p:txBody>
      </p:sp>
      <p:sp>
        <p:nvSpPr>
          <p:cNvPr id="11" name="Rectangle 10">
            <a:extLst>
              <a:ext uri="{FF2B5EF4-FFF2-40B4-BE49-F238E27FC236}">
                <a16:creationId xmlns:a16="http://schemas.microsoft.com/office/drawing/2014/main" id="{3E534836-D52B-45E3-A123-FB9FFE3E0AE5}"/>
              </a:ext>
            </a:extLst>
          </p:cNvPr>
          <p:cNvSpPr/>
          <p:nvPr userDrawn="1"/>
        </p:nvSpPr>
        <p:spPr>
          <a:xfrm rot="5400000">
            <a:off x="4823394" y="590809"/>
            <a:ext cx="6584950" cy="567638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Footer Placeholder 5">
            <a:extLst>
              <a:ext uri="{FF2B5EF4-FFF2-40B4-BE49-F238E27FC236}">
                <a16:creationId xmlns:a16="http://schemas.microsoft.com/office/drawing/2014/main" id="{8183FF27-EC9A-4B3B-8FC8-8C0B22BAF41E}"/>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66BEA673-E77B-454E-A2E7-937820AAEFF4}"/>
              </a:ext>
            </a:extLst>
          </p:cNvPr>
          <p:cNvSpPr>
            <a:spLocks noGrp="1"/>
          </p:cNvSpPr>
          <p:nvPr>
            <p:ph type="sldNum" sz="quarter" idx="12"/>
          </p:nvPr>
        </p:nvSpPr>
        <p:spPr/>
        <p:txBody>
          <a:bodyPr/>
          <a:lstStyle/>
          <a:p>
            <a:r>
              <a:rPr lang="en-US" noProof="0" dirty="0"/>
              <a:t>page </a:t>
            </a:r>
            <a:fld id="{19B51A1E-902D-48AF-9020-955120F399B6}" type="slidenum">
              <a:rPr lang="en-US" b="1" i="1" noProof="0" smtClean="0"/>
              <a:pPr/>
              <a:t>‹#›</a:t>
            </a:fld>
            <a:endParaRPr lang="en-US" b="1" i="1"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5573044" y="3674372"/>
            <a:ext cx="5085650" cy="1870007"/>
          </a:xfrm>
        </p:spPr>
        <p:txBody>
          <a:bodyPr anchor="b"/>
          <a:lstStyle>
            <a:lvl1pPr algn="r">
              <a:defRPr sz="4500">
                <a:solidFill>
                  <a:schemeClr val="bg1"/>
                </a:solidFill>
              </a:defRPr>
            </a:lvl1pPr>
          </a:lstStyle>
          <a:p>
            <a:r>
              <a:rPr lang="en-US" noProof="0"/>
              <a:t>Click to edit your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573044" y="5711550"/>
            <a:ext cx="5085650" cy="69166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24519703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152000"/>
            <a:ext cx="1908000" cy="503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hasCustomPrompt="1"/>
          </p:nvPr>
        </p:nvSpPr>
        <p:spPr>
          <a:xfrm>
            <a:off x="2490809" y="1152525"/>
            <a:ext cx="1908000" cy="5038725"/>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12">
            <a:extLst>
              <a:ext uri="{FF2B5EF4-FFF2-40B4-BE49-F238E27FC236}">
                <a16:creationId xmlns:a16="http://schemas.microsoft.com/office/drawing/2014/main" id="{6A983D98-E0AB-429A-9EC2-B50D4216D691}"/>
              </a:ext>
            </a:extLst>
          </p:cNvPr>
          <p:cNvSpPr>
            <a:spLocks noGrp="1"/>
          </p:cNvSpPr>
          <p:nvPr>
            <p:ph type="body" sz="quarter" idx="13" hasCustomPrompt="1"/>
          </p:nvPr>
        </p:nvSpPr>
        <p:spPr>
          <a:xfrm>
            <a:off x="4549618" y="1152525"/>
            <a:ext cx="1908000" cy="5038725"/>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14">
            <a:extLst>
              <a:ext uri="{FF2B5EF4-FFF2-40B4-BE49-F238E27FC236}">
                <a16:creationId xmlns:a16="http://schemas.microsoft.com/office/drawing/2014/main" id="{755213BF-EF6D-45DC-A01B-DE6C2F23A6D2}"/>
              </a:ext>
            </a:extLst>
          </p:cNvPr>
          <p:cNvSpPr>
            <a:spLocks noGrp="1"/>
          </p:cNvSpPr>
          <p:nvPr>
            <p:ph type="body" sz="quarter" idx="14" hasCustomPrompt="1"/>
          </p:nvPr>
        </p:nvSpPr>
        <p:spPr>
          <a:xfrm>
            <a:off x="6608427" y="1148060"/>
            <a:ext cx="1908000" cy="5038725"/>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16">
            <a:extLst>
              <a:ext uri="{FF2B5EF4-FFF2-40B4-BE49-F238E27FC236}">
                <a16:creationId xmlns:a16="http://schemas.microsoft.com/office/drawing/2014/main" id="{77D6BBBA-F4A3-45D4-91BC-A405FFDC7C3D}"/>
              </a:ext>
            </a:extLst>
          </p:cNvPr>
          <p:cNvSpPr>
            <a:spLocks noGrp="1"/>
          </p:cNvSpPr>
          <p:nvPr>
            <p:ph type="body" sz="quarter" idx="15" hasCustomPrompt="1"/>
          </p:nvPr>
        </p:nvSpPr>
        <p:spPr>
          <a:xfrm>
            <a:off x="8667235" y="1152525"/>
            <a:ext cx="1908000" cy="5038725"/>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US" noProof="0" dirty="0"/>
              <a:t>Add a footer</a:t>
            </a:r>
          </a:p>
        </p:txBody>
      </p:sp>
      <p:sp>
        <p:nvSpPr>
          <p:cNvPr id="6" name="Title 5">
            <a:extLst>
              <a:ext uri="{FF2B5EF4-FFF2-40B4-BE49-F238E27FC236}">
                <a16:creationId xmlns:a16="http://schemas.microsoft.com/office/drawing/2014/main" id="{0219BBF2-DEB7-4E8E-8C83-D3D10FA6E37E}"/>
              </a:ext>
            </a:extLst>
          </p:cNvPr>
          <p:cNvSpPr>
            <a:spLocks noGrp="1"/>
          </p:cNvSpPr>
          <p:nvPr>
            <p:ph type="title"/>
          </p:nvPr>
        </p:nvSpPr>
        <p:spPr>
          <a:xfrm>
            <a:off x="432000" y="432000"/>
            <a:ext cx="10143235" cy="432000"/>
          </a:xfrm>
        </p:spPr>
        <p:txBody>
          <a:bodyPr/>
          <a:lstStyle/>
          <a:p>
            <a:r>
              <a:rPr lang="en-US" noProof="0"/>
              <a:t>Click to edit Master title style</a:t>
            </a:r>
          </a:p>
        </p:txBody>
      </p:sp>
      <p:sp>
        <p:nvSpPr>
          <p:cNvPr id="10" name="Slide Number Placeholder 6">
            <a:extLst>
              <a:ext uri="{FF2B5EF4-FFF2-40B4-BE49-F238E27FC236}">
                <a16:creationId xmlns:a16="http://schemas.microsoft.com/office/drawing/2014/main" id="{08BEF633-490C-6441-95CA-B2301D2D96DC}"/>
              </a:ext>
            </a:extLst>
          </p:cNvPr>
          <p:cNvSpPr>
            <a:spLocks noGrp="1"/>
          </p:cNvSpPr>
          <p:nvPr>
            <p:ph type="sldNum" sz="quarter" idx="17"/>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9748372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322B50D-6A7D-41C6-BA57-613BC231DF36}"/>
              </a:ext>
            </a:extLst>
          </p:cNvPr>
          <p:cNvSpPr>
            <a:spLocks noGrp="1"/>
          </p:cNvSpPr>
          <p:nvPr>
            <p:ph type="body" idx="1" hasCustomPrompt="1"/>
          </p:nvPr>
        </p:nvSpPr>
        <p:spPr>
          <a:xfrm>
            <a:off x="432000" y="1152000"/>
            <a:ext cx="4860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4" name="Content Placeholder 3">
            <a:extLst>
              <a:ext uri="{FF2B5EF4-FFF2-40B4-BE49-F238E27FC236}">
                <a16:creationId xmlns:a16="http://schemas.microsoft.com/office/drawing/2014/main" id="{9FD584DA-F775-47B8-A1D7-6556AD5FCBD2}"/>
              </a:ext>
            </a:extLst>
          </p:cNvPr>
          <p:cNvSpPr>
            <a:spLocks noGrp="1"/>
          </p:cNvSpPr>
          <p:nvPr>
            <p:ph sz="half" idx="2" hasCustomPrompt="1"/>
          </p:nvPr>
        </p:nvSpPr>
        <p:spPr>
          <a:xfrm>
            <a:off x="432000" y="1584000"/>
            <a:ext cx="4860000" cy="4608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Title 5">
            <a:extLst>
              <a:ext uri="{FF2B5EF4-FFF2-40B4-BE49-F238E27FC236}">
                <a16:creationId xmlns:a16="http://schemas.microsoft.com/office/drawing/2014/main" id="{3673AE6F-1F65-4C50-B8BB-3CE8E3C02F5E}"/>
              </a:ext>
            </a:extLst>
          </p:cNvPr>
          <p:cNvSpPr>
            <a:spLocks noGrp="1"/>
          </p:cNvSpPr>
          <p:nvPr>
            <p:ph type="title"/>
          </p:nvPr>
        </p:nvSpPr>
        <p:spPr>
          <a:xfrm>
            <a:off x="432000" y="432000"/>
            <a:ext cx="10143235" cy="432000"/>
          </a:xfrm>
        </p:spPr>
        <p:txBody>
          <a:bodyPr/>
          <a:lstStyle/>
          <a:p>
            <a:r>
              <a:rPr lang="en-US" noProof="0"/>
              <a:t>Click to edit Master title style</a:t>
            </a:r>
          </a:p>
        </p:txBody>
      </p:sp>
      <p:sp>
        <p:nvSpPr>
          <p:cNvPr id="9" name="Slide Number Placeholder 6">
            <a:extLst>
              <a:ext uri="{FF2B5EF4-FFF2-40B4-BE49-F238E27FC236}">
                <a16:creationId xmlns:a16="http://schemas.microsoft.com/office/drawing/2014/main" id="{EFE5FCFC-5862-8346-B282-9ACAE5AA2B95}"/>
              </a:ext>
            </a:extLst>
          </p:cNvPr>
          <p:cNvSpPr>
            <a:spLocks noGrp="1"/>
          </p:cNvSpPr>
          <p:nvPr>
            <p:ph type="sldNum" sz="quarter" idx="15"/>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
        <p:nvSpPr>
          <p:cNvPr id="10" name="Content Placeholder 5">
            <a:extLst>
              <a:ext uri="{FF2B5EF4-FFF2-40B4-BE49-F238E27FC236}">
                <a16:creationId xmlns:a16="http://schemas.microsoft.com/office/drawing/2014/main" id="{484CD98A-64EE-42B1-9A8B-F495FEF2E9FE}"/>
              </a:ext>
            </a:extLst>
          </p:cNvPr>
          <p:cNvSpPr>
            <a:spLocks noGrp="1"/>
          </p:cNvSpPr>
          <p:nvPr>
            <p:ph sz="quarter" idx="4" hasCustomPrompt="1"/>
          </p:nvPr>
        </p:nvSpPr>
        <p:spPr>
          <a:xfrm>
            <a:off x="5715235" y="1581663"/>
            <a:ext cx="4786225" cy="4608000"/>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4">
            <a:extLst>
              <a:ext uri="{FF2B5EF4-FFF2-40B4-BE49-F238E27FC236}">
                <a16:creationId xmlns:a16="http://schemas.microsoft.com/office/drawing/2014/main" id="{99F7B39C-4DE9-4650-869E-0410A8E29AAA}"/>
              </a:ext>
            </a:extLst>
          </p:cNvPr>
          <p:cNvSpPr>
            <a:spLocks noGrp="1"/>
          </p:cNvSpPr>
          <p:nvPr>
            <p:ph type="body" sz="quarter" idx="3" hasCustomPrompt="1"/>
          </p:nvPr>
        </p:nvSpPr>
        <p:spPr>
          <a:xfrm>
            <a:off x="5715235" y="1151999"/>
            <a:ext cx="4860000" cy="359999"/>
          </a:xfrm>
        </p:spPr>
        <p:txBody>
          <a:bodyPr vert="horz" lIns="0" tIns="0" rIns="0" bIns="0" rtlCol="0" anchor="t">
            <a:noAutofit/>
          </a:bodyPr>
          <a:lstStyle>
            <a:lvl1pPr marL="0" indent="0">
              <a:buNone/>
              <a:defRPr lang="en-US" sz="2400" b="1"/>
            </a:lvl1pPr>
          </a:lstStyle>
          <a:p>
            <a:pPr marL="266700" lvl="0" indent="-266700"/>
            <a:r>
              <a:rPr lang="en-US" noProof="0"/>
              <a:t>Edit Master text styles</a:t>
            </a:r>
          </a:p>
        </p:txBody>
      </p:sp>
    </p:spTree>
    <p:extLst>
      <p:ext uri="{BB962C8B-B14F-4D97-AF65-F5344CB8AC3E}">
        <p14:creationId xmlns:p14="http://schemas.microsoft.com/office/powerpoint/2010/main" val="213909862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4" name="Slide Number Placeholder 6">
            <a:extLst>
              <a:ext uri="{FF2B5EF4-FFF2-40B4-BE49-F238E27FC236}">
                <a16:creationId xmlns:a16="http://schemas.microsoft.com/office/drawing/2014/main" id="{B5454C20-CBD2-8F4B-8A28-F61813EE96D8}"/>
              </a:ext>
            </a:extLst>
          </p:cNvPr>
          <p:cNvSpPr>
            <a:spLocks noGrp="1"/>
          </p:cNvSpPr>
          <p:nvPr>
            <p:ph type="sldNum" sz="quarter" idx="13"/>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
        <p:nvSpPr>
          <p:cNvPr id="5" name="Title 1">
            <a:extLst>
              <a:ext uri="{FF2B5EF4-FFF2-40B4-BE49-F238E27FC236}">
                <a16:creationId xmlns:a16="http://schemas.microsoft.com/office/drawing/2014/main" id="{5FFE2F7D-AF1E-41D2-8D7B-FE0BB1B572EA}"/>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p>
        </p:txBody>
      </p:sp>
      <p:sp>
        <p:nvSpPr>
          <p:cNvPr id="6" name="Text Placeholder 3">
            <a:extLst>
              <a:ext uri="{FF2B5EF4-FFF2-40B4-BE49-F238E27FC236}">
                <a16:creationId xmlns:a16="http://schemas.microsoft.com/office/drawing/2014/main" id="{E7336E73-8189-49DD-8813-80CD92FB5701}"/>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7" name="Content Placeholder 2">
            <a:extLst>
              <a:ext uri="{FF2B5EF4-FFF2-40B4-BE49-F238E27FC236}">
                <a16:creationId xmlns:a16="http://schemas.microsoft.com/office/drawing/2014/main" id="{6F8D5478-FA4F-48AE-8588-59081070B7D7}"/>
              </a:ext>
            </a:extLst>
          </p:cNvPr>
          <p:cNvSpPr>
            <a:spLocks noGrp="1"/>
          </p:cNvSpPr>
          <p:nvPr>
            <p:ph idx="1" hasCustomPrompt="1"/>
          </p:nvPr>
        </p:nvSpPr>
        <p:spPr>
          <a:xfrm>
            <a:off x="5183188" y="457201"/>
            <a:ext cx="5082602" cy="5403850"/>
          </a:xfrm>
        </p:spPr>
        <p:txBody>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22178048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4" name="Slide Number Placeholder 6">
            <a:extLst>
              <a:ext uri="{FF2B5EF4-FFF2-40B4-BE49-F238E27FC236}">
                <a16:creationId xmlns:a16="http://schemas.microsoft.com/office/drawing/2014/main" id="{B5454C20-CBD2-8F4B-8A28-F61813EE96D8}"/>
              </a:ext>
            </a:extLst>
          </p:cNvPr>
          <p:cNvSpPr>
            <a:spLocks noGrp="1"/>
          </p:cNvSpPr>
          <p:nvPr>
            <p:ph type="sldNum" sz="quarter" idx="13"/>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
        <p:nvSpPr>
          <p:cNvPr id="5" name="Title 1">
            <a:extLst>
              <a:ext uri="{FF2B5EF4-FFF2-40B4-BE49-F238E27FC236}">
                <a16:creationId xmlns:a16="http://schemas.microsoft.com/office/drawing/2014/main" id="{5FFE2F7D-AF1E-41D2-8D7B-FE0BB1B572EA}"/>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p>
        </p:txBody>
      </p:sp>
      <p:sp>
        <p:nvSpPr>
          <p:cNvPr id="6" name="Text Placeholder 3">
            <a:extLst>
              <a:ext uri="{FF2B5EF4-FFF2-40B4-BE49-F238E27FC236}">
                <a16:creationId xmlns:a16="http://schemas.microsoft.com/office/drawing/2014/main" id="{E7336E73-8189-49DD-8813-80CD92FB5701}"/>
              </a:ext>
            </a:extLst>
          </p:cNvPr>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9" name="Picture Placeholder 2">
            <a:extLst>
              <a:ext uri="{FF2B5EF4-FFF2-40B4-BE49-F238E27FC236}">
                <a16:creationId xmlns:a16="http://schemas.microsoft.com/office/drawing/2014/main" id="{050FC2D7-C428-4985-A707-D3D2DA6165E1}"/>
              </a:ext>
            </a:extLst>
          </p:cNvPr>
          <p:cNvSpPr>
            <a:spLocks noGrp="1"/>
          </p:cNvSpPr>
          <p:nvPr>
            <p:ph type="pic" idx="1"/>
          </p:nvPr>
        </p:nvSpPr>
        <p:spPr>
          <a:xfrm>
            <a:off x="5183188" y="457201"/>
            <a:ext cx="5063748"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50392451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6" name="Slide Number Placeholder 6">
            <a:extLst>
              <a:ext uri="{FF2B5EF4-FFF2-40B4-BE49-F238E27FC236}">
                <a16:creationId xmlns:a16="http://schemas.microsoft.com/office/drawing/2014/main" id="{28DDE606-CFBE-5C4D-91D3-266C9C6E730C}"/>
              </a:ext>
            </a:extLst>
          </p:cNvPr>
          <p:cNvSpPr>
            <a:spLocks noGrp="1"/>
          </p:cNvSpPr>
          <p:nvPr>
            <p:ph type="sldNum" sz="quarter" idx="14"/>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4" name="Slide Number Placeholder 6">
            <a:extLst>
              <a:ext uri="{FF2B5EF4-FFF2-40B4-BE49-F238E27FC236}">
                <a16:creationId xmlns:a16="http://schemas.microsoft.com/office/drawing/2014/main" id="{B5454C20-CBD2-8F4B-8A28-F61813EE96D8}"/>
              </a:ext>
            </a:extLst>
          </p:cNvPr>
          <p:cNvSpPr>
            <a:spLocks noGrp="1"/>
          </p:cNvSpPr>
          <p:nvPr>
            <p:ph type="sldNum" sz="quarter" idx="13"/>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accent4"/>
        </a:solidFill>
        <a:effectLst/>
      </p:bgPr>
    </p:bg>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96DB5B0F-1BA3-4AE0-9821-FC62BA98D422}"/>
              </a:ext>
            </a:extLst>
          </p:cNvPr>
          <p:cNvSpPr>
            <a:spLocks noGrp="1"/>
          </p:cNvSpPr>
          <p:nvPr>
            <p:ph type="pic" sz="quarter" idx="10" hasCustomPrompt="1"/>
          </p:nvPr>
        </p:nvSpPr>
        <p:spPr>
          <a:xfrm>
            <a:off x="136525" y="136525"/>
            <a:ext cx="10817535" cy="6584950"/>
          </a:xfrm>
        </p:spPr>
        <p:txBody>
          <a:bodyPr lIns="1080000" tIns="0" rIns="0" bIns="0" anchor="ctr"/>
          <a:lstStyle>
            <a:lvl1pPr marL="0" indent="0" algn="l">
              <a:buNone/>
              <a:defRPr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and Drop Photo </a:t>
            </a:r>
            <a:br>
              <a:rPr lang="en-US" noProof="0" dirty="0"/>
            </a:br>
            <a:r>
              <a:rPr lang="en-US" noProof="0" dirty="0"/>
              <a:t>then Send to Back for overlay effect</a:t>
            </a:r>
          </a:p>
        </p:txBody>
      </p:sp>
      <p:sp>
        <p:nvSpPr>
          <p:cNvPr id="11" name="Rectangle 10">
            <a:extLst>
              <a:ext uri="{FF2B5EF4-FFF2-40B4-BE49-F238E27FC236}">
                <a16:creationId xmlns:a16="http://schemas.microsoft.com/office/drawing/2014/main" id="{3E534836-D52B-45E3-A123-FB9FFE3E0AE5}"/>
              </a:ext>
            </a:extLst>
          </p:cNvPr>
          <p:cNvSpPr/>
          <p:nvPr userDrawn="1"/>
        </p:nvSpPr>
        <p:spPr>
          <a:xfrm rot="5400000">
            <a:off x="4823394" y="590809"/>
            <a:ext cx="6584950" cy="567638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8AC2952E-380C-48F5-9C93-B1EB0713EF3E}"/>
              </a:ext>
            </a:extLst>
          </p:cNvPr>
          <p:cNvSpPr/>
          <p:nvPr userDrawn="1"/>
        </p:nvSpPr>
        <p:spPr>
          <a:xfrm rot="5400000">
            <a:off x="-3360737" y="3360737"/>
            <a:ext cx="6858000" cy="136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4" name="Group 3">
            <a:extLst>
              <a:ext uri="{FF2B5EF4-FFF2-40B4-BE49-F238E27FC236}">
                <a16:creationId xmlns:a16="http://schemas.microsoft.com/office/drawing/2014/main" id="{A4A26770-290B-4E8A-B12A-36F7DDB7F2B1}"/>
              </a:ext>
            </a:extLst>
          </p:cNvPr>
          <p:cNvGrpSpPr/>
          <p:nvPr userDrawn="1"/>
        </p:nvGrpSpPr>
        <p:grpSpPr>
          <a:xfrm>
            <a:off x="0" y="0"/>
            <a:ext cx="5277678" cy="6858000"/>
            <a:chOff x="0" y="0"/>
            <a:chExt cx="10954058" cy="6858000"/>
          </a:xfrm>
        </p:grpSpPr>
        <p:sp>
          <p:nvSpPr>
            <p:cNvPr id="13" name="Rectangle 12">
              <a:extLst>
                <a:ext uri="{FF2B5EF4-FFF2-40B4-BE49-F238E27FC236}">
                  <a16:creationId xmlns:a16="http://schemas.microsoft.com/office/drawing/2014/main" id="{C783424E-B9B3-4D58-988A-26DEDF734F4E}"/>
                </a:ext>
              </a:extLst>
            </p:cNvPr>
            <p:cNvSpPr/>
            <p:nvPr userDrawn="1"/>
          </p:nvSpPr>
          <p:spPr>
            <a:xfrm>
              <a:off x="0" y="0"/>
              <a:ext cx="10954058" cy="136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7332BBED-D126-4DCA-9557-B488A96E405F}"/>
                </a:ext>
              </a:extLst>
            </p:cNvPr>
            <p:cNvSpPr/>
            <p:nvPr userDrawn="1"/>
          </p:nvSpPr>
          <p:spPr>
            <a:xfrm>
              <a:off x="0" y="6721475"/>
              <a:ext cx="10954058" cy="136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7" name="Slide Number Placeholder 6">
            <a:extLst>
              <a:ext uri="{FF2B5EF4-FFF2-40B4-BE49-F238E27FC236}">
                <a16:creationId xmlns:a16="http://schemas.microsoft.com/office/drawing/2014/main" id="{D344EF2B-4C23-4FC2-B680-617BC7D82A7E}"/>
              </a:ext>
            </a:extLst>
          </p:cNvPr>
          <p:cNvSpPr>
            <a:spLocks noGrp="1"/>
          </p:cNvSpPr>
          <p:nvPr>
            <p:ph type="sldNum" sz="quarter" idx="12"/>
          </p:nvPr>
        </p:nvSpPr>
        <p:spPr/>
        <p:txBody>
          <a:bodyPr/>
          <a:lstStyle/>
          <a:p>
            <a:r>
              <a:rPr lang="en-US" noProof="0" dirty="0"/>
              <a:t>page </a:t>
            </a:r>
            <a:fld id="{19B51A1E-902D-48AF-9020-955120F399B6}" type="slidenum">
              <a:rPr lang="en-US" b="1" i="1" noProof="0" smtClean="0"/>
              <a:pPr/>
              <a:t>‹#›</a:t>
            </a:fld>
            <a:endParaRPr lang="en-US" b="1" i="1"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5573044" y="2894682"/>
            <a:ext cx="5085650" cy="1870007"/>
          </a:xfrm>
        </p:spPr>
        <p:txBody>
          <a:bodyPr anchor="b"/>
          <a:lstStyle>
            <a:lvl1pPr algn="r">
              <a:defRPr sz="6600">
                <a:solidFill>
                  <a:schemeClr val="bg1"/>
                </a:solidFill>
              </a:defRPr>
            </a:lvl1pPr>
          </a:lstStyle>
          <a:p>
            <a:r>
              <a:rPr lang="en-US" noProof="0"/>
              <a:t>Thank You</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5573044" y="5025053"/>
            <a:ext cx="4681330" cy="271807"/>
          </a:xfrm>
        </p:spPr>
        <p:txBody>
          <a:bodyPr/>
          <a:lstStyle>
            <a:lvl1pPr marL="0" indent="0" algn="r">
              <a:buNone/>
              <a:defRPr sz="1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Full Name</a:t>
            </a:r>
          </a:p>
        </p:txBody>
      </p:sp>
      <p:sp>
        <p:nvSpPr>
          <p:cNvPr id="19" name="Text Placeholder 4">
            <a:extLst>
              <a:ext uri="{FF2B5EF4-FFF2-40B4-BE49-F238E27FC236}">
                <a16:creationId xmlns:a16="http://schemas.microsoft.com/office/drawing/2014/main" id="{77D147AD-3B0C-4B21-AE3D-178E0B7E360D}"/>
              </a:ext>
            </a:extLst>
          </p:cNvPr>
          <p:cNvSpPr>
            <a:spLocks noGrp="1"/>
          </p:cNvSpPr>
          <p:nvPr>
            <p:ph type="body" sz="quarter" idx="15" hasCustomPrompt="1"/>
          </p:nvPr>
        </p:nvSpPr>
        <p:spPr>
          <a:xfrm>
            <a:off x="5573044" y="5431223"/>
            <a:ext cx="4681330" cy="252000"/>
          </a:xfrm>
        </p:spPr>
        <p:txBody>
          <a:bodyPr/>
          <a:lstStyle>
            <a:lvl1pPr marL="0" indent="0" algn="r">
              <a:buNone/>
              <a:defRPr sz="1600">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a:t>
            </a:r>
          </a:p>
        </p:txBody>
      </p:sp>
      <p:sp>
        <p:nvSpPr>
          <p:cNvPr id="20" name="Text Placeholder 10">
            <a:extLst>
              <a:ext uri="{FF2B5EF4-FFF2-40B4-BE49-F238E27FC236}">
                <a16:creationId xmlns:a16="http://schemas.microsoft.com/office/drawing/2014/main" id="{6EB09218-D127-4641-A366-94360A951A0D}"/>
              </a:ext>
            </a:extLst>
          </p:cNvPr>
          <p:cNvSpPr>
            <a:spLocks noGrp="1"/>
          </p:cNvSpPr>
          <p:nvPr>
            <p:ph type="body" sz="quarter" idx="16" hasCustomPrompt="1"/>
          </p:nvPr>
        </p:nvSpPr>
        <p:spPr>
          <a:xfrm>
            <a:off x="5573044" y="5817586"/>
            <a:ext cx="4681330" cy="252000"/>
          </a:xfrm>
        </p:spPr>
        <p:txBody>
          <a:bodyPr/>
          <a:lstStyle>
            <a:lvl1pPr marL="0" indent="0" algn="r">
              <a:buNone/>
              <a:defRPr sz="1600">
                <a:solidFill>
                  <a:schemeClr val="bg1"/>
                </a:solidFill>
              </a:defRPr>
            </a:lvl1pPr>
          </a:lstStyle>
          <a:p>
            <a:pPr lvl="0"/>
            <a:r>
              <a:rPr lang="en-US" noProof="0"/>
              <a:t>Email</a:t>
            </a:r>
          </a:p>
        </p:txBody>
      </p:sp>
      <p:sp>
        <p:nvSpPr>
          <p:cNvPr id="21" name="Text Placeholder 15">
            <a:extLst>
              <a:ext uri="{FF2B5EF4-FFF2-40B4-BE49-F238E27FC236}">
                <a16:creationId xmlns:a16="http://schemas.microsoft.com/office/drawing/2014/main" id="{B9C42B1D-23D7-46D7-A8E3-6667AC7EFB66}"/>
              </a:ext>
            </a:extLst>
          </p:cNvPr>
          <p:cNvSpPr>
            <a:spLocks noGrp="1"/>
          </p:cNvSpPr>
          <p:nvPr>
            <p:ph type="body" sz="quarter" idx="17" hasCustomPrompt="1"/>
          </p:nvPr>
        </p:nvSpPr>
        <p:spPr>
          <a:xfrm>
            <a:off x="5573044" y="6203950"/>
            <a:ext cx="4683095" cy="252413"/>
          </a:xfrm>
        </p:spPr>
        <p:txBody>
          <a:bodyPr/>
          <a:lstStyle>
            <a:lvl1pPr marL="0" indent="0" algn="r">
              <a:buNone/>
              <a:defRPr sz="1600">
                <a:solidFill>
                  <a:schemeClr val="bg1"/>
                </a:solidFill>
              </a:defRPr>
            </a:lvl1pPr>
          </a:lstStyle>
          <a:p>
            <a:pPr lvl="0"/>
            <a:r>
              <a:rPr lang="en-US" noProof="0"/>
              <a:t>Website</a:t>
            </a:r>
          </a:p>
        </p:txBody>
      </p:sp>
    </p:spTree>
    <p:extLst>
      <p:ext uri="{BB962C8B-B14F-4D97-AF65-F5344CB8AC3E}">
        <p14:creationId xmlns:p14="http://schemas.microsoft.com/office/powerpoint/2010/main" val="293038669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C88D655-4406-4239-85EC-50C2308745AA}"/>
              </a:ext>
            </a:extLst>
          </p:cNvPr>
          <p:cNvSpPr/>
          <p:nvPr userDrawn="1"/>
        </p:nvSpPr>
        <p:spPr>
          <a:xfrm>
            <a:off x="145004" y="135743"/>
            <a:ext cx="11909425" cy="6584950"/>
          </a:xfrm>
          <a:prstGeom prst="rect">
            <a:avLst/>
          </a:prstGeom>
          <a:solidFill>
            <a:schemeClr val="accent4">
              <a:lumMod val="5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5" name="Group 4">
            <a:extLst>
              <a:ext uri="{FF2B5EF4-FFF2-40B4-BE49-F238E27FC236}">
                <a16:creationId xmlns:a16="http://schemas.microsoft.com/office/drawing/2014/main" id="{EC9DDC4F-A427-4A89-A8C8-29E5B3636915}"/>
              </a:ext>
            </a:extLst>
          </p:cNvPr>
          <p:cNvGrpSpPr/>
          <p:nvPr userDrawn="1"/>
        </p:nvGrpSpPr>
        <p:grpSpPr>
          <a:xfrm>
            <a:off x="5277678" y="0"/>
            <a:ext cx="5676382" cy="6858000"/>
            <a:chOff x="0" y="0"/>
            <a:chExt cx="12192000" cy="6858000"/>
          </a:xfrm>
          <a:solidFill>
            <a:schemeClr val="accent1"/>
          </a:solidFill>
        </p:grpSpPr>
        <p:sp>
          <p:nvSpPr>
            <p:cNvPr id="16" name="Rectangle 15">
              <a:extLst>
                <a:ext uri="{FF2B5EF4-FFF2-40B4-BE49-F238E27FC236}">
                  <a16:creationId xmlns:a16="http://schemas.microsoft.com/office/drawing/2014/main" id="{2116DDCD-23BC-4768-B673-35E1C415BFCE}"/>
                </a:ext>
              </a:extLst>
            </p:cNvPr>
            <p:cNvSpPr/>
            <p:nvPr userDrawn="1"/>
          </p:nvSpPr>
          <p:spPr>
            <a:xfrm>
              <a:off x="0" y="0"/>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ectangle 17">
              <a:extLst>
                <a:ext uri="{FF2B5EF4-FFF2-40B4-BE49-F238E27FC236}">
                  <a16:creationId xmlns:a16="http://schemas.microsoft.com/office/drawing/2014/main" id="{290EB2DE-F6E9-449A-BC72-D4F6DBBB6343}"/>
                </a:ext>
              </a:extLst>
            </p:cNvPr>
            <p:cNvSpPr/>
            <p:nvPr userDrawn="1"/>
          </p:nvSpPr>
          <p:spPr>
            <a:xfrm>
              <a:off x="0" y="6721475"/>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1" name="Rectangle 10">
            <a:extLst>
              <a:ext uri="{FF2B5EF4-FFF2-40B4-BE49-F238E27FC236}">
                <a16:creationId xmlns:a16="http://schemas.microsoft.com/office/drawing/2014/main" id="{3E534836-D52B-45E3-A123-FB9FFE3E0AE5}"/>
              </a:ext>
            </a:extLst>
          </p:cNvPr>
          <p:cNvSpPr/>
          <p:nvPr userDrawn="1"/>
        </p:nvSpPr>
        <p:spPr>
          <a:xfrm rot="5400000">
            <a:off x="4823394" y="590809"/>
            <a:ext cx="6584950" cy="567638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5573044" y="3674372"/>
            <a:ext cx="5085650" cy="1870007"/>
          </a:xfrm>
        </p:spPr>
        <p:txBody>
          <a:bodyPr anchor="b"/>
          <a:lstStyle>
            <a:lvl1pPr algn="r">
              <a:defRPr sz="4500">
                <a:solidFill>
                  <a:schemeClr val="bg1"/>
                </a:solidFill>
              </a:defRPr>
            </a:lvl1pPr>
          </a:lstStyle>
          <a:p>
            <a:r>
              <a:rPr lang="en-US" noProof="0"/>
              <a:t>Click to edit your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573044" y="5711550"/>
            <a:ext cx="5085650" cy="69166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175719087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E534836-D52B-45E3-A123-FB9FFE3E0AE5}"/>
              </a:ext>
            </a:extLst>
          </p:cNvPr>
          <p:cNvSpPr/>
          <p:nvPr userDrawn="1"/>
        </p:nvSpPr>
        <p:spPr>
          <a:xfrm rot="5400000">
            <a:off x="4823394" y="590809"/>
            <a:ext cx="6584950" cy="567638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5573044" y="3674372"/>
            <a:ext cx="5085650" cy="1870007"/>
          </a:xfrm>
        </p:spPr>
        <p:txBody>
          <a:bodyPr anchor="b"/>
          <a:lstStyle>
            <a:lvl1pPr algn="r">
              <a:defRPr sz="4500">
                <a:solidFill>
                  <a:schemeClr val="bg1"/>
                </a:solidFill>
              </a:defRPr>
            </a:lvl1pPr>
          </a:lstStyle>
          <a:p>
            <a:r>
              <a:rPr lang="en-US" noProof="0"/>
              <a:t>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573044" y="5711550"/>
            <a:ext cx="5085650" cy="69166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7" name="Slide Number Placeholder 6">
            <a:extLst>
              <a:ext uri="{FF2B5EF4-FFF2-40B4-BE49-F238E27FC236}">
                <a16:creationId xmlns:a16="http://schemas.microsoft.com/office/drawing/2014/main" id="{D344EF2B-4C23-4FC2-B680-617BC7D82A7E}"/>
              </a:ext>
            </a:extLst>
          </p:cNvPr>
          <p:cNvSpPr>
            <a:spLocks noGrp="1"/>
          </p:cNvSpPr>
          <p:nvPr>
            <p:ph type="sldNum" sz="quarter" idx="12"/>
          </p:nvPr>
        </p:nvSpPr>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4014787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with Image">
    <p:bg>
      <p:bgPr>
        <a:solidFill>
          <a:schemeClr val="accent4"/>
        </a:solidFill>
        <a:effectLst/>
      </p:bgPr>
    </p:bg>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96DB5B0F-1BA3-4AE0-9821-FC62BA98D422}"/>
              </a:ext>
            </a:extLst>
          </p:cNvPr>
          <p:cNvSpPr>
            <a:spLocks noGrp="1"/>
          </p:cNvSpPr>
          <p:nvPr>
            <p:ph type="pic" sz="quarter" idx="10" hasCustomPrompt="1"/>
          </p:nvPr>
        </p:nvSpPr>
        <p:spPr>
          <a:xfrm>
            <a:off x="136525" y="136525"/>
            <a:ext cx="10817535" cy="6584950"/>
          </a:xfrm>
        </p:spPr>
        <p:txBody>
          <a:bodyPr lIns="1080000" tIns="0" rIns="0" bIns="0" anchor="ctr"/>
          <a:lstStyle>
            <a:lvl1pPr marL="0" indent="0" algn="l">
              <a:buNone/>
              <a:defRPr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and Drop Photo </a:t>
            </a:r>
            <a:br>
              <a:rPr lang="en-US" noProof="0" dirty="0"/>
            </a:br>
            <a:r>
              <a:rPr lang="en-US" noProof="0" dirty="0"/>
              <a:t>then Send to Back for overlay effect</a:t>
            </a:r>
          </a:p>
        </p:txBody>
      </p:sp>
      <p:sp>
        <p:nvSpPr>
          <p:cNvPr id="11" name="Rectangle 10">
            <a:extLst>
              <a:ext uri="{FF2B5EF4-FFF2-40B4-BE49-F238E27FC236}">
                <a16:creationId xmlns:a16="http://schemas.microsoft.com/office/drawing/2014/main" id="{3E534836-D52B-45E3-A123-FB9FFE3E0AE5}"/>
              </a:ext>
            </a:extLst>
          </p:cNvPr>
          <p:cNvSpPr/>
          <p:nvPr userDrawn="1"/>
        </p:nvSpPr>
        <p:spPr>
          <a:xfrm rot="5400000">
            <a:off x="4823394" y="590809"/>
            <a:ext cx="6584950" cy="567638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5573044" y="3674372"/>
            <a:ext cx="5085650" cy="1870007"/>
          </a:xfrm>
        </p:spPr>
        <p:txBody>
          <a:bodyPr anchor="b"/>
          <a:lstStyle>
            <a:lvl1pPr algn="r">
              <a:defRPr sz="4500">
                <a:solidFill>
                  <a:schemeClr val="bg1"/>
                </a:solidFill>
              </a:defRPr>
            </a:lvl1pPr>
          </a:lstStyle>
          <a:p>
            <a:r>
              <a:rPr lang="en-US" noProof="0"/>
              <a:t>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573044" y="5711550"/>
            <a:ext cx="5085650" cy="69166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7" name="Slide Number Placeholder 6">
            <a:extLst>
              <a:ext uri="{FF2B5EF4-FFF2-40B4-BE49-F238E27FC236}">
                <a16:creationId xmlns:a16="http://schemas.microsoft.com/office/drawing/2014/main" id="{D344EF2B-4C23-4FC2-B680-617BC7D82A7E}"/>
              </a:ext>
            </a:extLst>
          </p:cNvPr>
          <p:cNvSpPr>
            <a:spLocks noGrp="1"/>
          </p:cNvSpPr>
          <p:nvPr>
            <p:ph type="sldNum" sz="quarter" idx="12"/>
          </p:nvPr>
        </p:nvSpPr>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28606369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rge Intro Copy">
    <p:bg>
      <p:bgPr>
        <a:solidFill>
          <a:schemeClr val="bg1">
            <a:lumMod val="95000"/>
          </a:schemeClr>
        </a:solidFill>
        <a:effectLst/>
      </p:bgPr>
    </p:bg>
    <p:spTree>
      <p:nvGrpSpPr>
        <p:cNvPr id="1" name=""/>
        <p:cNvGrpSpPr/>
        <p:nvPr/>
      </p:nvGrpSpPr>
      <p:grpSpPr>
        <a:xfrm>
          <a:off x="0" y="0"/>
          <a:ext cx="0" cy="0"/>
          <a:chOff x="0" y="0"/>
          <a:chExt cx="0" cy="0"/>
        </a:xfrm>
      </p:grpSpPr>
      <p:sp>
        <p:nvSpPr>
          <p:cNvPr id="10" name="Picture Placeholder 22">
            <a:extLst>
              <a:ext uri="{FF2B5EF4-FFF2-40B4-BE49-F238E27FC236}">
                <a16:creationId xmlns:a16="http://schemas.microsoft.com/office/drawing/2014/main" id="{785590BE-5BE1-4AF5-B0F8-7D999658F3F8}"/>
              </a:ext>
            </a:extLst>
          </p:cNvPr>
          <p:cNvSpPr>
            <a:spLocks noGrp="1"/>
          </p:cNvSpPr>
          <p:nvPr>
            <p:ph type="pic" sz="quarter" idx="10" hasCustomPrompt="1"/>
          </p:nvPr>
        </p:nvSpPr>
        <p:spPr>
          <a:xfrm>
            <a:off x="5277678" y="136525"/>
            <a:ext cx="5676382" cy="6584950"/>
          </a:xfrm>
          <a:solidFill>
            <a:schemeClr val="accent4">
              <a:lumMod val="50000"/>
            </a:schemeClr>
          </a:solidFill>
        </p:spPr>
        <p:txBody>
          <a:bodyPr lIns="0" tIns="1512000" rIns="0" bIns="0" anchor="t"/>
          <a:lstStyle>
            <a:lvl1pPr marL="0" indent="0" algn="ctr">
              <a:buNone/>
              <a:defRPr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and Drop Photo </a:t>
            </a:r>
            <a:br>
              <a:rPr lang="en-US" noProof="0" dirty="0"/>
            </a:br>
            <a:r>
              <a:rPr lang="en-US" noProof="0" dirty="0"/>
              <a:t>then Send to Back for overlay effect</a:t>
            </a:r>
          </a:p>
        </p:txBody>
      </p:sp>
      <p:sp>
        <p:nvSpPr>
          <p:cNvPr id="11" name="Rectangle 10">
            <a:extLst>
              <a:ext uri="{FF2B5EF4-FFF2-40B4-BE49-F238E27FC236}">
                <a16:creationId xmlns:a16="http://schemas.microsoft.com/office/drawing/2014/main" id="{3E534836-D52B-45E3-A123-FB9FFE3E0AE5}"/>
              </a:ext>
            </a:extLst>
          </p:cNvPr>
          <p:cNvSpPr/>
          <p:nvPr userDrawn="1"/>
        </p:nvSpPr>
        <p:spPr>
          <a:xfrm rot="5400000">
            <a:off x="4823394" y="590809"/>
            <a:ext cx="6584950" cy="567638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Slide Number Placeholder 6">
            <a:extLst>
              <a:ext uri="{FF2B5EF4-FFF2-40B4-BE49-F238E27FC236}">
                <a16:creationId xmlns:a16="http://schemas.microsoft.com/office/drawing/2014/main" id="{D344EF2B-4C23-4FC2-B680-617BC7D82A7E}"/>
              </a:ext>
            </a:extLst>
          </p:cNvPr>
          <p:cNvSpPr>
            <a:spLocks noGrp="1"/>
          </p:cNvSpPr>
          <p:nvPr>
            <p:ph type="sldNum" sz="quarter" idx="12"/>
          </p:nvPr>
        </p:nvSpPr>
        <p:spPr/>
        <p:txBody>
          <a:bodyPr/>
          <a:lstStyle/>
          <a:p>
            <a:r>
              <a:rPr lang="en-US" noProof="0" dirty="0"/>
              <a:t>page </a:t>
            </a:r>
            <a:fld id="{19B51A1E-902D-48AF-9020-955120F399B6}" type="slidenum">
              <a:rPr lang="en-US" b="1" i="1" noProof="0" smtClean="0"/>
              <a:pPr/>
              <a:t>‹#›</a:t>
            </a:fld>
            <a:endParaRPr lang="en-US" b="1" i="1" noProof="0" dirty="0"/>
          </a:p>
        </p:txBody>
      </p:sp>
      <p:sp>
        <p:nvSpPr>
          <p:cNvPr id="12" name="Content Placeholder 2">
            <a:extLst>
              <a:ext uri="{FF2B5EF4-FFF2-40B4-BE49-F238E27FC236}">
                <a16:creationId xmlns:a16="http://schemas.microsoft.com/office/drawing/2014/main" id="{70C5F94B-D0C9-41CA-8885-CBEA4C917545}"/>
              </a:ext>
            </a:extLst>
          </p:cNvPr>
          <p:cNvSpPr>
            <a:spLocks noGrp="1"/>
          </p:cNvSpPr>
          <p:nvPr>
            <p:ph idx="13" hasCustomPrompt="1"/>
          </p:nvPr>
        </p:nvSpPr>
        <p:spPr>
          <a:xfrm>
            <a:off x="432001" y="3674372"/>
            <a:ext cx="4444800" cy="272884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grpSp>
        <p:nvGrpSpPr>
          <p:cNvPr id="8" name="Group 7">
            <a:extLst>
              <a:ext uri="{FF2B5EF4-FFF2-40B4-BE49-F238E27FC236}">
                <a16:creationId xmlns:a16="http://schemas.microsoft.com/office/drawing/2014/main" id="{83D56AE9-6D9F-474C-A5AA-1064B66023B2}"/>
              </a:ext>
            </a:extLst>
          </p:cNvPr>
          <p:cNvGrpSpPr/>
          <p:nvPr userDrawn="1"/>
        </p:nvGrpSpPr>
        <p:grpSpPr>
          <a:xfrm>
            <a:off x="5277678" y="0"/>
            <a:ext cx="5676381" cy="6858000"/>
            <a:chOff x="0" y="0"/>
            <a:chExt cx="12192000" cy="6858000"/>
          </a:xfrm>
          <a:solidFill>
            <a:schemeClr val="accent1"/>
          </a:solidFill>
        </p:grpSpPr>
        <p:sp>
          <p:nvSpPr>
            <p:cNvPr id="9" name="Rectangle 8">
              <a:extLst>
                <a:ext uri="{FF2B5EF4-FFF2-40B4-BE49-F238E27FC236}">
                  <a16:creationId xmlns:a16="http://schemas.microsoft.com/office/drawing/2014/main" id="{25FC2C23-C626-4C00-83A4-E40C9C7E8F5A}"/>
                </a:ext>
              </a:extLst>
            </p:cNvPr>
            <p:cNvSpPr/>
            <p:nvPr userDrawn="1"/>
          </p:nvSpPr>
          <p:spPr>
            <a:xfrm>
              <a:off x="0" y="0"/>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06E2D5A7-6879-488F-81C7-1B8BA84D430F}"/>
                </a:ext>
              </a:extLst>
            </p:cNvPr>
            <p:cNvSpPr/>
            <p:nvPr userDrawn="1"/>
          </p:nvSpPr>
          <p:spPr>
            <a:xfrm>
              <a:off x="0" y="6721475"/>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5573044" y="3674373"/>
            <a:ext cx="5085650" cy="720000"/>
          </a:xfrm>
        </p:spPr>
        <p:txBody>
          <a:bodyPr anchor="b"/>
          <a:lstStyle>
            <a:lvl1pPr algn="r">
              <a:defRPr sz="4500">
                <a:solidFill>
                  <a:schemeClr val="bg1"/>
                </a:solidFill>
              </a:defRPr>
            </a:lvl1pPr>
          </a:lstStyle>
          <a:p>
            <a:r>
              <a:rPr lang="en-US" noProof="0"/>
              <a:t>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5573044" y="4608000"/>
            <a:ext cx="5085650" cy="1800000"/>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35185594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Bulle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432000" y="432000"/>
            <a:ext cx="10143235"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5" name="Text Placeholder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431800" y="1008000"/>
            <a:ext cx="10144125"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4" name="Rectangle 3">
            <a:extLst>
              <a:ext uri="{FF2B5EF4-FFF2-40B4-BE49-F238E27FC236}">
                <a16:creationId xmlns:a16="http://schemas.microsoft.com/office/drawing/2014/main" id="{9CA47B37-80B0-5A4F-BDC3-DE42D5B2D34F}"/>
              </a:ext>
            </a:extLst>
          </p:cNvPr>
          <p:cNvSpPr/>
          <p:nvPr userDrawn="1"/>
        </p:nvSpPr>
        <p:spPr>
          <a:xfrm>
            <a:off x="634213" y="2412312"/>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Picture Placeholder 15">
            <a:extLst>
              <a:ext uri="{FF2B5EF4-FFF2-40B4-BE49-F238E27FC236}">
                <a16:creationId xmlns:a16="http://schemas.microsoft.com/office/drawing/2014/main" id="{9BEFB849-10AA-4702-9225-F101A3158C66}"/>
              </a:ext>
            </a:extLst>
          </p:cNvPr>
          <p:cNvSpPr>
            <a:spLocks noGrp="1"/>
          </p:cNvSpPr>
          <p:nvPr>
            <p:ph type="pic" sz="quarter" idx="41" hasCustomPrompt="1"/>
          </p:nvPr>
        </p:nvSpPr>
        <p:spPr>
          <a:xfrm>
            <a:off x="931393"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6" name="Text Placeholder 8">
            <a:extLst>
              <a:ext uri="{FF2B5EF4-FFF2-40B4-BE49-F238E27FC236}">
                <a16:creationId xmlns:a16="http://schemas.microsoft.com/office/drawing/2014/main" id="{F1427EE8-A6A1-4664-99FB-B4F84FEE6037}"/>
              </a:ext>
            </a:extLst>
          </p:cNvPr>
          <p:cNvSpPr>
            <a:spLocks noGrp="1"/>
          </p:cNvSpPr>
          <p:nvPr>
            <p:ph type="body" sz="quarter" idx="17" hasCustomPrompt="1"/>
          </p:nvPr>
        </p:nvSpPr>
        <p:spPr>
          <a:xfrm>
            <a:off x="431800" y="3971432"/>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8" name="Text Placeholder 10">
            <a:extLst>
              <a:ext uri="{FF2B5EF4-FFF2-40B4-BE49-F238E27FC236}">
                <a16:creationId xmlns:a16="http://schemas.microsoft.com/office/drawing/2014/main" id="{A9EE837D-7E70-4B33-89AA-1B0A10FAEEFD}"/>
              </a:ext>
            </a:extLst>
          </p:cNvPr>
          <p:cNvSpPr>
            <a:spLocks noGrp="1"/>
          </p:cNvSpPr>
          <p:nvPr>
            <p:ph type="body" sz="quarter" idx="18" hasCustomPrompt="1"/>
          </p:nvPr>
        </p:nvSpPr>
        <p:spPr>
          <a:xfrm>
            <a:off x="431800" y="4471987"/>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3" name="Rectangle 22">
            <a:extLst>
              <a:ext uri="{FF2B5EF4-FFF2-40B4-BE49-F238E27FC236}">
                <a16:creationId xmlns:a16="http://schemas.microsoft.com/office/drawing/2014/main" id="{1A6AC2DF-47CD-A743-A120-FBE75B801CF3}"/>
              </a:ext>
            </a:extLst>
          </p:cNvPr>
          <p:cNvSpPr/>
          <p:nvPr userDrawn="1"/>
        </p:nvSpPr>
        <p:spPr>
          <a:xfrm>
            <a:off x="2765072" y="2412312"/>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Picture Placeholder 15">
            <a:extLst>
              <a:ext uri="{FF2B5EF4-FFF2-40B4-BE49-F238E27FC236}">
                <a16:creationId xmlns:a16="http://schemas.microsoft.com/office/drawing/2014/main" id="{950FDCA0-F98B-4045-84D2-96B0C07C3261}"/>
              </a:ext>
            </a:extLst>
          </p:cNvPr>
          <p:cNvSpPr>
            <a:spLocks noGrp="1"/>
          </p:cNvSpPr>
          <p:nvPr>
            <p:ph type="pic" sz="quarter" idx="47" hasCustomPrompt="1"/>
          </p:nvPr>
        </p:nvSpPr>
        <p:spPr>
          <a:xfrm>
            <a:off x="3062252"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9" name="Text Placeholder 8">
            <a:extLst>
              <a:ext uri="{FF2B5EF4-FFF2-40B4-BE49-F238E27FC236}">
                <a16:creationId xmlns:a16="http://schemas.microsoft.com/office/drawing/2014/main" id="{FAC72777-DABE-4857-9555-EC68421F02A3}"/>
              </a:ext>
            </a:extLst>
          </p:cNvPr>
          <p:cNvSpPr>
            <a:spLocks noGrp="1"/>
          </p:cNvSpPr>
          <p:nvPr>
            <p:ph type="body" sz="quarter" idx="33" hasCustomPrompt="1"/>
          </p:nvPr>
        </p:nvSpPr>
        <p:spPr>
          <a:xfrm>
            <a:off x="2562659" y="3971432"/>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0" name="Text Placeholder 10">
            <a:extLst>
              <a:ext uri="{FF2B5EF4-FFF2-40B4-BE49-F238E27FC236}">
                <a16:creationId xmlns:a16="http://schemas.microsoft.com/office/drawing/2014/main" id="{F5D4A1CD-8452-4E28-8B2B-1A89277B89BF}"/>
              </a:ext>
            </a:extLst>
          </p:cNvPr>
          <p:cNvSpPr>
            <a:spLocks noGrp="1"/>
          </p:cNvSpPr>
          <p:nvPr>
            <p:ph type="body" sz="quarter" idx="34" hasCustomPrompt="1"/>
          </p:nvPr>
        </p:nvSpPr>
        <p:spPr>
          <a:xfrm>
            <a:off x="2562659" y="4471987"/>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4" name="Rectangle 23">
            <a:extLst>
              <a:ext uri="{FF2B5EF4-FFF2-40B4-BE49-F238E27FC236}">
                <a16:creationId xmlns:a16="http://schemas.microsoft.com/office/drawing/2014/main" id="{17E0F6BC-FBF2-3048-B833-61609739028C}"/>
              </a:ext>
            </a:extLst>
          </p:cNvPr>
          <p:cNvSpPr/>
          <p:nvPr userDrawn="1"/>
        </p:nvSpPr>
        <p:spPr>
          <a:xfrm>
            <a:off x="4895931" y="2412312"/>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Picture Placeholder 15">
            <a:extLst>
              <a:ext uri="{FF2B5EF4-FFF2-40B4-BE49-F238E27FC236}">
                <a16:creationId xmlns:a16="http://schemas.microsoft.com/office/drawing/2014/main" id="{6C44DD27-06F8-5E4B-A3C6-697621E92BE8}"/>
              </a:ext>
            </a:extLst>
          </p:cNvPr>
          <p:cNvSpPr>
            <a:spLocks noGrp="1"/>
          </p:cNvSpPr>
          <p:nvPr>
            <p:ph type="pic" sz="quarter" idx="48" hasCustomPrompt="1"/>
          </p:nvPr>
        </p:nvSpPr>
        <p:spPr>
          <a:xfrm>
            <a:off x="5193111"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1" name="Text Placeholder 8">
            <a:extLst>
              <a:ext uri="{FF2B5EF4-FFF2-40B4-BE49-F238E27FC236}">
                <a16:creationId xmlns:a16="http://schemas.microsoft.com/office/drawing/2014/main" id="{86592013-2150-45F9-9877-1E4E3C1AFC32}"/>
              </a:ext>
            </a:extLst>
          </p:cNvPr>
          <p:cNvSpPr>
            <a:spLocks noGrp="1"/>
          </p:cNvSpPr>
          <p:nvPr>
            <p:ph type="body" sz="quarter" idx="35" hasCustomPrompt="1"/>
          </p:nvPr>
        </p:nvSpPr>
        <p:spPr>
          <a:xfrm>
            <a:off x="4693518" y="3971432"/>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2" name="Text Placeholder 10">
            <a:extLst>
              <a:ext uri="{FF2B5EF4-FFF2-40B4-BE49-F238E27FC236}">
                <a16:creationId xmlns:a16="http://schemas.microsoft.com/office/drawing/2014/main" id="{3A7F7E8E-86F4-45B9-8D2D-E2C1A4FF3612}"/>
              </a:ext>
            </a:extLst>
          </p:cNvPr>
          <p:cNvSpPr>
            <a:spLocks noGrp="1"/>
          </p:cNvSpPr>
          <p:nvPr>
            <p:ph type="body" sz="quarter" idx="36" hasCustomPrompt="1"/>
          </p:nvPr>
        </p:nvSpPr>
        <p:spPr>
          <a:xfrm>
            <a:off x="4693518" y="4471987"/>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5" name="Rectangle 24">
            <a:extLst>
              <a:ext uri="{FF2B5EF4-FFF2-40B4-BE49-F238E27FC236}">
                <a16:creationId xmlns:a16="http://schemas.microsoft.com/office/drawing/2014/main" id="{D0B0310F-833E-864C-9FB7-B2B2A6714808}"/>
              </a:ext>
            </a:extLst>
          </p:cNvPr>
          <p:cNvSpPr/>
          <p:nvPr userDrawn="1"/>
        </p:nvSpPr>
        <p:spPr>
          <a:xfrm>
            <a:off x="7026790" y="2412312"/>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Picture Placeholder 15">
            <a:extLst>
              <a:ext uri="{FF2B5EF4-FFF2-40B4-BE49-F238E27FC236}">
                <a16:creationId xmlns:a16="http://schemas.microsoft.com/office/drawing/2014/main" id="{B5386843-2347-C744-B933-1DD36A7C8E7D}"/>
              </a:ext>
            </a:extLst>
          </p:cNvPr>
          <p:cNvSpPr>
            <a:spLocks noGrp="1"/>
          </p:cNvSpPr>
          <p:nvPr>
            <p:ph type="pic" sz="quarter" idx="49" hasCustomPrompt="1"/>
          </p:nvPr>
        </p:nvSpPr>
        <p:spPr>
          <a:xfrm>
            <a:off x="7323970"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3" name="Text Placeholder 8">
            <a:extLst>
              <a:ext uri="{FF2B5EF4-FFF2-40B4-BE49-F238E27FC236}">
                <a16:creationId xmlns:a16="http://schemas.microsoft.com/office/drawing/2014/main" id="{B788C19C-2FDB-4A6C-969F-32022D374E97}"/>
              </a:ext>
            </a:extLst>
          </p:cNvPr>
          <p:cNvSpPr>
            <a:spLocks noGrp="1"/>
          </p:cNvSpPr>
          <p:nvPr>
            <p:ph type="body" sz="quarter" idx="37" hasCustomPrompt="1"/>
          </p:nvPr>
        </p:nvSpPr>
        <p:spPr>
          <a:xfrm>
            <a:off x="6824377" y="3971432"/>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4" name="Text Placeholder 10">
            <a:extLst>
              <a:ext uri="{FF2B5EF4-FFF2-40B4-BE49-F238E27FC236}">
                <a16:creationId xmlns:a16="http://schemas.microsoft.com/office/drawing/2014/main" id="{CCD08E75-AE8E-4E97-AD27-167DA938152E}"/>
              </a:ext>
            </a:extLst>
          </p:cNvPr>
          <p:cNvSpPr>
            <a:spLocks noGrp="1"/>
          </p:cNvSpPr>
          <p:nvPr>
            <p:ph type="body" sz="quarter" idx="38" hasCustomPrompt="1"/>
          </p:nvPr>
        </p:nvSpPr>
        <p:spPr>
          <a:xfrm>
            <a:off x="6824377" y="4471987"/>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26" name="Rectangle 25">
            <a:extLst>
              <a:ext uri="{FF2B5EF4-FFF2-40B4-BE49-F238E27FC236}">
                <a16:creationId xmlns:a16="http://schemas.microsoft.com/office/drawing/2014/main" id="{F906D597-BA39-4C4D-833F-CC0EE989B51C}"/>
              </a:ext>
            </a:extLst>
          </p:cNvPr>
          <p:cNvSpPr/>
          <p:nvPr userDrawn="1"/>
        </p:nvSpPr>
        <p:spPr>
          <a:xfrm>
            <a:off x="9157648" y="2412312"/>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Picture Placeholder 15">
            <a:extLst>
              <a:ext uri="{FF2B5EF4-FFF2-40B4-BE49-F238E27FC236}">
                <a16:creationId xmlns:a16="http://schemas.microsoft.com/office/drawing/2014/main" id="{A768E49A-CED3-8F42-97CF-C7E360393704}"/>
              </a:ext>
            </a:extLst>
          </p:cNvPr>
          <p:cNvSpPr>
            <a:spLocks noGrp="1"/>
          </p:cNvSpPr>
          <p:nvPr>
            <p:ph type="pic" sz="quarter" idx="50" hasCustomPrompt="1"/>
          </p:nvPr>
        </p:nvSpPr>
        <p:spPr>
          <a:xfrm>
            <a:off x="9454828"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5" name="Text Placeholder 8">
            <a:extLst>
              <a:ext uri="{FF2B5EF4-FFF2-40B4-BE49-F238E27FC236}">
                <a16:creationId xmlns:a16="http://schemas.microsoft.com/office/drawing/2014/main" id="{3A12930B-8731-45E4-B3E3-DC1419155EC3}"/>
              </a:ext>
            </a:extLst>
          </p:cNvPr>
          <p:cNvSpPr>
            <a:spLocks noGrp="1"/>
          </p:cNvSpPr>
          <p:nvPr>
            <p:ph type="body" sz="quarter" idx="39" hasCustomPrompt="1"/>
          </p:nvPr>
        </p:nvSpPr>
        <p:spPr>
          <a:xfrm>
            <a:off x="8955235" y="3971432"/>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6" name="Text Placeholder 10">
            <a:extLst>
              <a:ext uri="{FF2B5EF4-FFF2-40B4-BE49-F238E27FC236}">
                <a16:creationId xmlns:a16="http://schemas.microsoft.com/office/drawing/2014/main" id="{5E102C08-A9A7-47C6-82C1-58FFBD85289D}"/>
              </a:ext>
            </a:extLst>
          </p:cNvPr>
          <p:cNvSpPr>
            <a:spLocks noGrp="1"/>
          </p:cNvSpPr>
          <p:nvPr>
            <p:ph type="body" sz="quarter" idx="40" hasCustomPrompt="1"/>
          </p:nvPr>
        </p:nvSpPr>
        <p:spPr>
          <a:xfrm>
            <a:off x="8955235" y="4471987"/>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22" name="Slide Number Placeholder 6">
            <a:extLst>
              <a:ext uri="{FF2B5EF4-FFF2-40B4-BE49-F238E27FC236}">
                <a16:creationId xmlns:a16="http://schemas.microsoft.com/office/drawing/2014/main" id="{40C2B055-E680-DE47-949A-41B3A5A9204A}"/>
              </a:ext>
            </a:extLst>
          </p:cNvPr>
          <p:cNvSpPr>
            <a:spLocks noGrp="1"/>
          </p:cNvSpPr>
          <p:nvPr>
            <p:ph type="sldNum" sz="quarter" idx="46"/>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34217508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 Bullets 3X">
    <p:bg>
      <p:bgPr>
        <a:solidFill>
          <a:schemeClr val="bg1">
            <a:lumMod val="95000"/>
          </a:schemeClr>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5E3B0AD5-3645-8443-891F-C0E1D9763D7A}"/>
              </a:ext>
            </a:extLst>
          </p:cNvPr>
          <p:cNvSpPr/>
          <p:nvPr userDrawn="1"/>
        </p:nvSpPr>
        <p:spPr>
          <a:xfrm>
            <a:off x="634213" y="2412312"/>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Picture Placeholder 15">
            <a:extLst>
              <a:ext uri="{FF2B5EF4-FFF2-40B4-BE49-F238E27FC236}">
                <a16:creationId xmlns:a16="http://schemas.microsoft.com/office/drawing/2014/main" id="{58E0D31A-DD56-EF4B-A0DC-8130892CA19D}"/>
              </a:ext>
            </a:extLst>
          </p:cNvPr>
          <p:cNvSpPr>
            <a:spLocks noGrp="1"/>
          </p:cNvSpPr>
          <p:nvPr>
            <p:ph type="pic" sz="quarter" idx="45" hasCustomPrompt="1"/>
          </p:nvPr>
        </p:nvSpPr>
        <p:spPr>
          <a:xfrm>
            <a:off x="931393"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6" name="Text Placeholder 8">
            <a:extLst>
              <a:ext uri="{FF2B5EF4-FFF2-40B4-BE49-F238E27FC236}">
                <a16:creationId xmlns:a16="http://schemas.microsoft.com/office/drawing/2014/main" id="{DB2281E6-0C7F-4B74-AABC-FC737C5B9605}"/>
              </a:ext>
            </a:extLst>
          </p:cNvPr>
          <p:cNvSpPr>
            <a:spLocks noGrp="1"/>
          </p:cNvSpPr>
          <p:nvPr>
            <p:ph type="body" sz="quarter" idx="17" hasCustomPrompt="1"/>
          </p:nvPr>
        </p:nvSpPr>
        <p:spPr>
          <a:xfrm>
            <a:off x="431800" y="3971432"/>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7" name="Text Placeholder 10">
            <a:extLst>
              <a:ext uri="{FF2B5EF4-FFF2-40B4-BE49-F238E27FC236}">
                <a16:creationId xmlns:a16="http://schemas.microsoft.com/office/drawing/2014/main" id="{0A536C56-F4CA-43D8-98A9-E597F5B81368}"/>
              </a:ext>
            </a:extLst>
          </p:cNvPr>
          <p:cNvSpPr>
            <a:spLocks noGrp="1"/>
          </p:cNvSpPr>
          <p:nvPr>
            <p:ph type="body" sz="quarter" idx="18" hasCustomPrompt="1"/>
          </p:nvPr>
        </p:nvSpPr>
        <p:spPr>
          <a:xfrm>
            <a:off x="431800" y="4471987"/>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32" name="Rectangle 31">
            <a:extLst>
              <a:ext uri="{FF2B5EF4-FFF2-40B4-BE49-F238E27FC236}">
                <a16:creationId xmlns:a16="http://schemas.microsoft.com/office/drawing/2014/main" id="{BE9B724A-B58C-CD4D-8980-C0DFE08B79B5}"/>
              </a:ext>
            </a:extLst>
          </p:cNvPr>
          <p:cNvSpPr/>
          <p:nvPr userDrawn="1"/>
        </p:nvSpPr>
        <p:spPr>
          <a:xfrm>
            <a:off x="2765072" y="2412312"/>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5" name="Picture Placeholder 15">
            <a:extLst>
              <a:ext uri="{FF2B5EF4-FFF2-40B4-BE49-F238E27FC236}">
                <a16:creationId xmlns:a16="http://schemas.microsoft.com/office/drawing/2014/main" id="{49A7B2CE-81BA-D944-BE88-232214C60554}"/>
              </a:ext>
            </a:extLst>
          </p:cNvPr>
          <p:cNvSpPr>
            <a:spLocks noGrp="1"/>
          </p:cNvSpPr>
          <p:nvPr>
            <p:ph type="pic" sz="quarter" idx="47" hasCustomPrompt="1"/>
          </p:nvPr>
        </p:nvSpPr>
        <p:spPr>
          <a:xfrm>
            <a:off x="3062252"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8" name="Text Placeholder 8">
            <a:extLst>
              <a:ext uri="{FF2B5EF4-FFF2-40B4-BE49-F238E27FC236}">
                <a16:creationId xmlns:a16="http://schemas.microsoft.com/office/drawing/2014/main" id="{CC4D12C2-93C1-4E0C-B8E5-7ABB260F3F80}"/>
              </a:ext>
            </a:extLst>
          </p:cNvPr>
          <p:cNvSpPr>
            <a:spLocks noGrp="1"/>
          </p:cNvSpPr>
          <p:nvPr>
            <p:ph type="body" sz="quarter" idx="33" hasCustomPrompt="1"/>
          </p:nvPr>
        </p:nvSpPr>
        <p:spPr>
          <a:xfrm>
            <a:off x="2562659" y="3971432"/>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9" name="Text Placeholder 10">
            <a:extLst>
              <a:ext uri="{FF2B5EF4-FFF2-40B4-BE49-F238E27FC236}">
                <a16:creationId xmlns:a16="http://schemas.microsoft.com/office/drawing/2014/main" id="{11327781-DAAF-4F83-B459-FCB50CCFE896}"/>
              </a:ext>
            </a:extLst>
          </p:cNvPr>
          <p:cNvSpPr>
            <a:spLocks noGrp="1"/>
          </p:cNvSpPr>
          <p:nvPr>
            <p:ph type="body" sz="quarter" idx="34" hasCustomPrompt="1"/>
          </p:nvPr>
        </p:nvSpPr>
        <p:spPr>
          <a:xfrm>
            <a:off x="2562659" y="4471987"/>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33" name="Rectangle 32">
            <a:extLst>
              <a:ext uri="{FF2B5EF4-FFF2-40B4-BE49-F238E27FC236}">
                <a16:creationId xmlns:a16="http://schemas.microsoft.com/office/drawing/2014/main" id="{28894D68-6E31-8646-BFD7-2C0D8C4CD961}"/>
              </a:ext>
            </a:extLst>
          </p:cNvPr>
          <p:cNvSpPr/>
          <p:nvPr userDrawn="1"/>
        </p:nvSpPr>
        <p:spPr>
          <a:xfrm>
            <a:off x="4895931" y="2412312"/>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6" name="Picture Placeholder 15">
            <a:extLst>
              <a:ext uri="{FF2B5EF4-FFF2-40B4-BE49-F238E27FC236}">
                <a16:creationId xmlns:a16="http://schemas.microsoft.com/office/drawing/2014/main" id="{7228B3AA-7CEF-C740-B9D8-656B168288C0}"/>
              </a:ext>
            </a:extLst>
          </p:cNvPr>
          <p:cNvSpPr>
            <a:spLocks noGrp="1"/>
          </p:cNvSpPr>
          <p:nvPr>
            <p:ph type="pic" sz="quarter" idx="48" hasCustomPrompt="1"/>
          </p:nvPr>
        </p:nvSpPr>
        <p:spPr>
          <a:xfrm>
            <a:off x="5193111"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20" name="Text Placeholder 8">
            <a:extLst>
              <a:ext uri="{FF2B5EF4-FFF2-40B4-BE49-F238E27FC236}">
                <a16:creationId xmlns:a16="http://schemas.microsoft.com/office/drawing/2014/main" id="{1BE88C8C-9E13-4109-9608-6DC4B7B0DF14}"/>
              </a:ext>
            </a:extLst>
          </p:cNvPr>
          <p:cNvSpPr>
            <a:spLocks noGrp="1"/>
          </p:cNvSpPr>
          <p:nvPr>
            <p:ph type="body" sz="quarter" idx="35" hasCustomPrompt="1"/>
          </p:nvPr>
        </p:nvSpPr>
        <p:spPr>
          <a:xfrm>
            <a:off x="4693518" y="3971432"/>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21" name="Text Placeholder 10">
            <a:extLst>
              <a:ext uri="{FF2B5EF4-FFF2-40B4-BE49-F238E27FC236}">
                <a16:creationId xmlns:a16="http://schemas.microsoft.com/office/drawing/2014/main" id="{903C64D8-B655-49E0-A776-8C6594DF12C9}"/>
              </a:ext>
            </a:extLst>
          </p:cNvPr>
          <p:cNvSpPr>
            <a:spLocks noGrp="1"/>
          </p:cNvSpPr>
          <p:nvPr>
            <p:ph type="body" sz="quarter" idx="36" hasCustomPrompt="1"/>
          </p:nvPr>
        </p:nvSpPr>
        <p:spPr>
          <a:xfrm>
            <a:off x="4693518" y="4471987"/>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0" name="Picture Placeholder 22">
            <a:extLst>
              <a:ext uri="{FF2B5EF4-FFF2-40B4-BE49-F238E27FC236}">
                <a16:creationId xmlns:a16="http://schemas.microsoft.com/office/drawing/2014/main" id="{785590BE-5BE1-4AF5-B0F8-7D999658F3F8}"/>
              </a:ext>
            </a:extLst>
          </p:cNvPr>
          <p:cNvSpPr>
            <a:spLocks noGrp="1"/>
          </p:cNvSpPr>
          <p:nvPr>
            <p:ph type="pic" sz="quarter" idx="10" hasCustomPrompt="1"/>
          </p:nvPr>
        </p:nvSpPr>
        <p:spPr>
          <a:xfrm>
            <a:off x="6641052" y="136525"/>
            <a:ext cx="4313008" cy="6584950"/>
          </a:xfrm>
          <a:solidFill>
            <a:schemeClr val="accent4">
              <a:lumMod val="50000"/>
            </a:schemeClr>
          </a:solidFill>
        </p:spPr>
        <p:txBody>
          <a:bodyPr lIns="0" tIns="1512000" rIns="0" bIns="0" anchor="t"/>
          <a:lstStyle>
            <a:lvl1pPr marL="0" indent="0" algn="ctr">
              <a:buNone/>
              <a:defRPr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and Drop Photo </a:t>
            </a:r>
            <a:br>
              <a:rPr lang="en-US" noProof="0" dirty="0"/>
            </a:br>
            <a:r>
              <a:rPr lang="en-US" noProof="0" dirty="0"/>
              <a:t>then Send to Back for overlay effect</a:t>
            </a:r>
          </a:p>
        </p:txBody>
      </p:sp>
      <p:sp>
        <p:nvSpPr>
          <p:cNvPr id="11" name="Rectangle 10">
            <a:extLst>
              <a:ext uri="{FF2B5EF4-FFF2-40B4-BE49-F238E27FC236}">
                <a16:creationId xmlns:a16="http://schemas.microsoft.com/office/drawing/2014/main" id="{3E534836-D52B-45E3-A123-FB9FFE3E0AE5}"/>
              </a:ext>
            </a:extLst>
          </p:cNvPr>
          <p:cNvSpPr/>
          <p:nvPr userDrawn="1"/>
        </p:nvSpPr>
        <p:spPr>
          <a:xfrm rot="5400000">
            <a:off x="7151842" y="2919257"/>
            <a:ext cx="3292475" cy="4311960"/>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5" name="Group 24">
            <a:extLst>
              <a:ext uri="{FF2B5EF4-FFF2-40B4-BE49-F238E27FC236}">
                <a16:creationId xmlns:a16="http://schemas.microsoft.com/office/drawing/2014/main" id="{F886979D-82A3-4A80-B7D8-1411156740B3}"/>
              </a:ext>
            </a:extLst>
          </p:cNvPr>
          <p:cNvGrpSpPr/>
          <p:nvPr userDrawn="1"/>
        </p:nvGrpSpPr>
        <p:grpSpPr>
          <a:xfrm>
            <a:off x="6641050" y="0"/>
            <a:ext cx="4313009" cy="6858000"/>
            <a:chOff x="0" y="0"/>
            <a:chExt cx="12192000" cy="6858000"/>
          </a:xfrm>
          <a:solidFill>
            <a:schemeClr val="accent1"/>
          </a:solidFill>
        </p:grpSpPr>
        <p:sp>
          <p:nvSpPr>
            <p:cNvPr id="26" name="Rectangle 25">
              <a:extLst>
                <a:ext uri="{FF2B5EF4-FFF2-40B4-BE49-F238E27FC236}">
                  <a16:creationId xmlns:a16="http://schemas.microsoft.com/office/drawing/2014/main" id="{25A4C3AA-BB58-4285-A38D-608FB501AC1D}"/>
                </a:ext>
              </a:extLst>
            </p:cNvPr>
            <p:cNvSpPr/>
            <p:nvPr userDrawn="1"/>
          </p:nvSpPr>
          <p:spPr>
            <a:xfrm>
              <a:off x="0" y="0"/>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Rectangle 26">
              <a:extLst>
                <a:ext uri="{FF2B5EF4-FFF2-40B4-BE49-F238E27FC236}">
                  <a16:creationId xmlns:a16="http://schemas.microsoft.com/office/drawing/2014/main" id="{BBB9E9C3-2013-4B62-89A6-8A4B0F2A884F}"/>
                </a:ext>
              </a:extLst>
            </p:cNvPr>
            <p:cNvSpPr/>
            <p:nvPr userDrawn="1"/>
          </p:nvSpPr>
          <p:spPr>
            <a:xfrm>
              <a:off x="0" y="6721475"/>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8" name="Rectangle 27">
            <a:extLst>
              <a:ext uri="{FF2B5EF4-FFF2-40B4-BE49-F238E27FC236}">
                <a16:creationId xmlns:a16="http://schemas.microsoft.com/office/drawing/2014/main" id="{E4564187-7B7F-4203-BE0E-B2085E4F1869}"/>
              </a:ext>
            </a:extLst>
          </p:cNvPr>
          <p:cNvSpPr/>
          <p:nvPr userDrawn="1"/>
        </p:nvSpPr>
        <p:spPr>
          <a:xfrm rot="5400000">
            <a:off x="7151842" y="-373218"/>
            <a:ext cx="3292475" cy="4311960"/>
          </a:xfrm>
          <a:prstGeom prst="rect">
            <a:avLst/>
          </a:prstGeom>
          <a:solidFill>
            <a:schemeClr val="accent1">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Footer Placeholder 4">
            <a:extLst>
              <a:ext uri="{FF2B5EF4-FFF2-40B4-BE49-F238E27FC236}">
                <a16:creationId xmlns:a16="http://schemas.microsoft.com/office/drawing/2014/main" id="{98468ABB-DAA1-4A8F-A65A-A0EADB7120F3}"/>
              </a:ext>
            </a:extLst>
          </p:cNvPr>
          <p:cNvSpPr>
            <a:spLocks noGrp="1"/>
          </p:cNvSpPr>
          <p:nvPr>
            <p:ph type="ftr" sz="quarter" idx="44"/>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D344EF2B-4C23-4FC2-B680-617BC7D82A7E}"/>
              </a:ext>
            </a:extLst>
          </p:cNvPr>
          <p:cNvSpPr>
            <a:spLocks noGrp="1"/>
          </p:cNvSpPr>
          <p:nvPr>
            <p:ph type="sldNum" sz="quarter" idx="12"/>
          </p:nvPr>
        </p:nvSpPr>
        <p:spPr/>
        <p:txBody>
          <a:bodyPr/>
          <a:lstStyle/>
          <a:p>
            <a:r>
              <a:rPr lang="en-US" noProof="0" dirty="0"/>
              <a:t>page </a:t>
            </a:r>
            <a:fld id="{19B51A1E-902D-48AF-9020-955120F399B6}" type="slidenum">
              <a:rPr lang="en-US" b="1" i="1" noProof="0" smtClean="0"/>
              <a:pPr/>
              <a:t>‹#›</a:t>
            </a:fld>
            <a:endParaRPr lang="en-US" b="1" i="1"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6866469" y="3674372"/>
            <a:ext cx="3863221" cy="720000"/>
          </a:xfrm>
        </p:spPr>
        <p:txBody>
          <a:bodyPr anchor="b"/>
          <a:lstStyle>
            <a:lvl1pPr algn="r">
              <a:defRPr sz="4500">
                <a:solidFill>
                  <a:schemeClr val="bg1"/>
                </a:solidFill>
              </a:defRPr>
            </a:lvl1pPr>
          </a:lstStyle>
          <a:p>
            <a:r>
              <a:rPr lang="en-US" noProof="0"/>
              <a:t>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6866469" y="4608000"/>
            <a:ext cx="3863221" cy="1800000"/>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3234983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 Bullets 4X">
    <p:bg>
      <p:bgPr>
        <a:solidFill>
          <a:schemeClr val="bg1">
            <a:lumMod val="95000"/>
          </a:schemeClr>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5F5735D3-1D9F-7543-95B4-59FA78EE1633}"/>
              </a:ext>
            </a:extLst>
          </p:cNvPr>
          <p:cNvSpPr/>
          <p:nvPr userDrawn="1"/>
        </p:nvSpPr>
        <p:spPr>
          <a:xfrm>
            <a:off x="1729232" y="773488"/>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3" name="Picture Placeholder 15">
            <a:extLst>
              <a:ext uri="{FF2B5EF4-FFF2-40B4-BE49-F238E27FC236}">
                <a16:creationId xmlns:a16="http://schemas.microsoft.com/office/drawing/2014/main" id="{DC68C0D1-0629-E546-99ED-3DA6B7EE0EE8}"/>
              </a:ext>
            </a:extLst>
          </p:cNvPr>
          <p:cNvSpPr>
            <a:spLocks noGrp="1"/>
          </p:cNvSpPr>
          <p:nvPr>
            <p:ph type="pic" sz="quarter" idx="51" hasCustomPrompt="1"/>
          </p:nvPr>
        </p:nvSpPr>
        <p:spPr>
          <a:xfrm>
            <a:off x="2026412" y="1070668"/>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6" name="Text Placeholder 8">
            <a:extLst>
              <a:ext uri="{FF2B5EF4-FFF2-40B4-BE49-F238E27FC236}">
                <a16:creationId xmlns:a16="http://schemas.microsoft.com/office/drawing/2014/main" id="{DB2281E6-0C7F-4B74-AABC-FC737C5B9605}"/>
              </a:ext>
            </a:extLst>
          </p:cNvPr>
          <p:cNvSpPr>
            <a:spLocks noGrp="1"/>
          </p:cNvSpPr>
          <p:nvPr>
            <p:ph type="body" sz="quarter" idx="17" hasCustomPrompt="1"/>
          </p:nvPr>
        </p:nvSpPr>
        <p:spPr>
          <a:xfrm>
            <a:off x="1526819" y="2310044"/>
            <a:ext cx="1620000" cy="252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7" name="Text Placeholder 10">
            <a:extLst>
              <a:ext uri="{FF2B5EF4-FFF2-40B4-BE49-F238E27FC236}">
                <a16:creationId xmlns:a16="http://schemas.microsoft.com/office/drawing/2014/main" id="{0A536C56-F4CA-43D8-98A9-E597F5B81368}"/>
              </a:ext>
            </a:extLst>
          </p:cNvPr>
          <p:cNvSpPr>
            <a:spLocks noGrp="1"/>
          </p:cNvSpPr>
          <p:nvPr>
            <p:ph type="body" sz="quarter" idx="18" hasCustomPrompt="1"/>
          </p:nvPr>
        </p:nvSpPr>
        <p:spPr>
          <a:xfrm>
            <a:off x="1526819" y="2702598"/>
            <a:ext cx="1620000" cy="434302"/>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32" name="Rectangle 31">
            <a:extLst>
              <a:ext uri="{FF2B5EF4-FFF2-40B4-BE49-F238E27FC236}">
                <a16:creationId xmlns:a16="http://schemas.microsoft.com/office/drawing/2014/main" id="{4AD89EB4-58FE-9C45-AF3E-821DBB1186EC}"/>
              </a:ext>
            </a:extLst>
          </p:cNvPr>
          <p:cNvSpPr/>
          <p:nvPr userDrawn="1"/>
        </p:nvSpPr>
        <p:spPr>
          <a:xfrm>
            <a:off x="3860091" y="773488"/>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Picture Placeholder 15">
            <a:extLst>
              <a:ext uri="{FF2B5EF4-FFF2-40B4-BE49-F238E27FC236}">
                <a16:creationId xmlns:a16="http://schemas.microsoft.com/office/drawing/2014/main" id="{905D3761-5A7C-8546-BADF-20524AE7D5DB}"/>
              </a:ext>
            </a:extLst>
          </p:cNvPr>
          <p:cNvSpPr>
            <a:spLocks noGrp="1"/>
          </p:cNvSpPr>
          <p:nvPr>
            <p:ph type="pic" sz="quarter" idx="52" hasCustomPrompt="1"/>
          </p:nvPr>
        </p:nvSpPr>
        <p:spPr>
          <a:xfrm>
            <a:off x="4157271" y="1070668"/>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8" name="Text Placeholder 8">
            <a:extLst>
              <a:ext uri="{FF2B5EF4-FFF2-40B4-BE49-F238E27FC236}">
                <a16:creationId xmlns:a16="http://schemas.microsoft.com/office/drawing/2014/main" id="{CC4D12C2-93C1-4E0C-B8E5-7ABB260F3F80}"/>
              </a:ext>
            </a:extLst>
          </p:cNvPr>
          <p:cNvSpPr>
            <a:spLocks noGrp="1"/>
          </p:cNvSpPr>
          <p:nvPr>
            <p:ph type="body" sz="quarter" idx="33" hasCustomPrompt="1"/>
          </p:nvPr>
        </p:nvSpPr>
        <p:spPr>
          <a:xfrm>
            <a:off x="3657678" y="2310044"/>
            <a:ext cx="1620000" cy="252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2</a:t>
            </a:r>
          </a:p>
        </p:txBody>
      </p:sp>
      <p:sp>
        <p:nvSpPr>
          <p:cNvPr id="19" name="Text Placeholder 10">
            <a:extLst>
              <a:ext uri="{FF2B5EF4-FFF2-40B4-BE49-F238E27FC236}">
                <a16:creationId xmlns:a16="http://schemas.microsoft.com/office/drawing/2014/main" id="{11327781-DAAF-4F83-B459-FCB50CCFE896}"/>
              </a:ext>
            </a:extLst>
          </p:cNvPr>
          <p:cNvSpPr>
            <a:spLocks noGrp="1"/>
          </p:cNvSpPr>
          <p:nvPr>
            <p:ph type="body" sz="quarter" idx="34" hasCustomPrompt="1"/>
          </p:nvPr>
        </p:nvSpPr>
        <p:spPr>
          <a:xfrm>
            <a:off x="3657678" y="2702598"/>
            <a:ext cx="1620000" cy="434302"/>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35" name="Rectangle 34">
            <a:extLst>
              <a:ext uri="{FF2B5EF4-FFF2-40B4-BE49-F238E27FC236}">
                <a16:creationId xmlns:a16="http://schemas.microsoft.com/office/drawing/2014/main" id="{832E783B-B6C5-C74B-8CB2-1421AF723973}"/>
              </a:ext>
            </a:extLst>
          </p:cNvPr>
          <p:cNvSpPr/>
          <p:nvPr userDrawn="1"/>
        </p:nvSpPr>
        <p:spPr>
          <a:xfrm>
            <a:off x="1728254" y="3771131"/>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7" name="Picture Placeholder 15">
            <a:extLst>
              <a:ext uri="{FF2B5EF4-FFF2-40B4-BE49-F238E27FC236}">
                <a16:creationId xmlns:a16="http://schemas.microsoft.com/office/drawing/2014/main" id="{8B15AB9B-691E-DD4D-9136-3E88324FBF9C}"/>
              </a:ext>
            </a:extLst>
          </p:cNvPr>
          <p:cNvSpPr>
            <a:spLocks noGrp="1"/>
          </p:cNvSpPr>
          <p:nvPr>
            <p:ph type="pic" sz="quarter" idx="53" hasCustomPrompt="1"/>
          </p:nvPr>
        </p:nvSpPr>
        <p:spPr>
          <a:xfrm>
            <a:off x="2025434" y="4068311"/>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25" name="Text Placeholder 8">
            <a:extLst>
              <a:ext uri="{FF2B5EF4-FFF2-40B4-BE49-F238E27FC236}">
                <a16:creationId xmlns:a16="http://schemas.microsoft.com/office/drawing/2014/main" id="{61982B6C-C1EE-465B-8438-A6066081C644}"/>
              </a:ext>
            </a:extLst>
          </p:cNvPr>
          <p:cNvSpPr>
            <a:spLocks noGrp="1"/>
          </p:cNvSpPr>
          <p:nvPr>
            <p:ph type="body" sz="quarter" idx="45" hasCustomPrompt="1"/>
          </p:nvPr>
        </p:nvSpPr>
        <p:spPr>
          <a:xfrm>
            <a:off x="1526819" y="5329272"/>
            <a:ext cx="1620000" cy="252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3</a:t>
            </a:r>
          </a:p>
        </p:txBody>
      </p:sp>
      <p:sp>
        <p:nvSpPr>
          <p:cNvPr id="26" name="Text Placeholder 10">
            <a:extLst>
              <a:ext uri="{FF2B5EF4-FFF2-40B4-BE49-F238E27FC236}">
                <a16:creationId xmlns:a16="http://schemas.microsoft.com/office/drawing/2014/main" id="{0FE75CF1-5F4E-4BF8-8C99-C76C621F5012}"/>
              </a:ext>
            </a:extLst>
          </p:cNvPr>
          <p:cNvSpPr>
            <a:spLocks noGrp="1"/>
          </p:cNvSpPr>
          <p:nvPr>
            <p:ph type="body" sz="quarter" idx="46" hasCustomPrompt="1"/>
          </p:nvPr>
        </p:nvSpPr>
        <p:spPr>
          <a:xfrm>
            <a:off x="1526819" y="5721826"/>
            <a:ext cx="1620000" cy="434302"/>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36" name="Rectangle 35">
            <a:extLst>
              <a:ext uri="{FF2B5EF4-FFF2-40B4-BE49-F238E27FC236}">
                <a16:creationId xmlns:a16="http://schemas.microsoft.com/office/drawing/2014/main" id="{4E4FB0C7-5FAE-064C-B022-6C6F1429F789}"/>
              </a:ext>
            </a:extLst>
          </p:cNvPr>
          <p:cNvSpPr/>
          <p:nvPr userDrawn="1"/>
        </p:nvSpPr>
        <p:spPr>
          <a:xfrm>
            <a:off x="3859113" y="3771131"/>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8" name="Picture Placeholder 15">
            <a:extLst>
              <a:ext uri="{FF2B5EF4-FFF2-40B4-BE49-F238E27FC236}">
                <a16:creationId xmlns:a16="http://schemas.microsoft.com/office/drawing/2014/main" id="{3B3DF983-963A-B942-97F9-7781C383B6B3}"/>
              </a:ext>
            </a:extLst>
          </p:cNvPr>
          <p:cNvSpPr>
            <a:spLocks noGrp="1"/>
          </p:cNvSpPr>
          <p:nvPr>
            <p:ph type="pic" sz="quarter" idx="54" hasCustomPrompt="1"/>
          </p:nvPr>
        </p:nvSpPr>
        <p:spPr>
          <a:xfrm>
            <a:off x="4156293" y="4068311"/>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27" name="Text Placeholder 8">
            <a:extLst>
              <a:ext uri="{FF2B5EF4-FFF2-40B4-BE49-F238E27FC236}">
                <a16:creationId xmlns:a16="http://schemas.microsoft.com/office/drawing/2014/main" id="{C1BDC87D-8B88-4BFD-8A1A-C600A5899DF3}"/>
              </a:ext>
            </a:extLst>
          </p:cNvPr>
          <p:cNvSpPr>
            <a:spLocks noGrp="1"/>
          </p:cNvSpPr>
          <p:nvPr>
            <p:ph type="body" sz="quarter" idx="47" hasCustomPrompt="1"/>
          </p:nvPr>
        </p:nvSpPr>
        <p:spPr>
          <a:xfrm>
            <a:off x="3657678" y="5329272"/>
            <a:ext cx="1620000" cy="252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4</a:t>
            </a:r>
          </a:p>
        </p:txBody>
      </p:sp>
      <p:sp>
        <p:nvSpPr>
          <p:cNvPr id="28" name="Text Placeholder 10">
            <a:extLst>
              <a:ext uri="{FF2B5EF4-FFF2-40B4-BE49-F238E27FC236}">
                <a16:creationId xmlns:a16="http://schemas.microsoft.com/office/drawing/2014/main" id="{563D2EC4-BEF1-4AC6-872F-27FEBA2EBDE3}"/>
              </a:ext>
            </a:extLst>
          </p:cNvPr>
          <p:cNvSpPr>
            <a:spLocks noGrp="1"/>
          </p:cNvSpPr>
          <p:nvPr>
            <p:ph type="body" sz="quarter" idx="48" hasCustomPrompt="1"/>
          </p:nvPr>
        </p:nvSpPr>
        <p:spPr>
          <a:xfrm>
            <a:off x="3657678" y="5721826"/>
            <a:ext cx="1620000" cy="434302"/>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0" name="Picture Placeholder 22">
            <a:extLst>
              <a:ext uri="{FF2B5EF4-FFF2-40B4-BE49-F238E27FC236}">
                <a16:creationId xmlns:a16="http://schemas.microsoft.com/office/drawing/2014/main" id="{785590BE-5BE1-4AF5-B0F8-7D999658F3F8}"/>
              </a:ext>
            </a:extLst>
          </p:cNvPr>
          <p:cNvSpPr>
            <a:spLocks noGrp="1"/>
          </p:cNvSpPr>
          <p:nvPr>
            <p:ph type="pic" sz="quarter" idx="10" hasCustomPrompt="1"/>
          </p:nvPr>
        </p:nvSpPr>
        <p:spPr>
          <a:xfrm>
            <a:off x="6641052" y="136525"/>
            <a:ext cx="4313008" cy="6584950"/>
          </a:xfrm>
          <a:solidFill>
            <a:schemeClr val="accent4">
              <a:lumMod val="50000"/>
            </a:schemeClr>
          </a:solidFill>
        </p:spPr>
        <p:txBody>
          <a:bodyPr lIns="0" tIns="1512000" rIns="0" bIns="0" anchor="t"/>
          <a:lstStyle>
            <a:lvl1pPr marL="0" indent="0" algn="ctr">
              <a:buNone/>
              <a:defRPr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and Drop Photo </a:t>
            </a:r>
            <a:br>
              <a:rPr lang="en-US" noProof="0" dirty="0"/>
            </a:br>
            <a:r>
              <a:rPr lang="en-US" noProof="0" dirty="0"/>
              <a:t>then Send to Back for overlay effect</a:t>
            </a:r>
          </a:p>
        </p:txBody>
      </p:sp>
      <p:sp>
        <p:nvSpPr>
          <p:cNvPr id="11" name="Rectangle 10">
            <a:extLst>
              <a:ext uri="{FF2B5EF4-FFF2-40B4-BE49-F238E27FC236}">
                <a16:creationId xmlns:a16="http://schemas.microsoft.com/office/drawing/2014/main" id="{3E534836-D52B-45E3-A123-FB9FFE3E0AE5}"/>
              </a:ext>
            </a:extLst>
          </p:cNvPr>
          <p:cNvSpPr/>
          <p:nvPr userDrawn="1"/>
        </p:nvSpPr>
        <p:spPr>
          <a:xfrm rot="5400000">
            <a:off x="5505605" y="1273020"/>
            <a:ext cx="6584950" cy="4311960"/>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20" name="Group 19">
            <a:extLst>
              <a:ext uri="{FF2B5EF4-FFF2-40B4-BE49-F238E27FC236}">
                <a16:creationId xmlns:a16="http://schemas.microsoft.com/office/drawing/2014/main" id="{58BDD832-2CD9-45D2-AC4D-DD00EFA5A223}"/>
              </a:ext>
            </a:extLst>
          </p:cNvPr>
          <p:cNvGrpSpPr/>
          <p:nvPr userDrawn="1"/>
        </p:nvGrpSpPr>
        <p:grpSpPr>
          <a:xfrm>
            <a:off x="6641050" y="0"/>
            <a:ext cx="4313009" cy="6858000"/>
            <a:chOff x="0" y="0"/>
            <a:chExt cx="12192000" cy="6858000"/>
          </a:xfrm>
          <a:solidFill>
            <a:schemeClr val="accent1"/>
          </a:solidFill>
        </p:grpSpPr>
        <p:sp>
          <p:nvSpPr>
            <p:cNvPr id="21" name="Rectangle 20">
              <a:extLst>
                <a:ext uri="{FF2B5EF4-FFF2-40B4-BE49-F238E27FC236}">
                  <a16:creationId xmlns:a16="http://schemas.microsoft.com/office/drawing/2014/main" id="{AB47021E-0309-4638-9D02-AE2A45E2C5D1}"/>
                </a:ext>
              </a:extLst>
            </p:cNvPr>
            <p:cNvSpPr/>
            <p:nvPr userDrawn="1"/>
          </p:nvSpPr>
          <p:spPr>
            <a:xfrm>
              <a:off x="0" y="0"/>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Rectangle 23">
              <a:extLst>
                <a:ext uri="{FF2B5EF4-FFF2-40B4-BE49-F238E27FC236}">
                  <a16:creationId xmlns:a16="http://schemas.microsoft.com/office/drawing/2014/main" id="{2B8E8D6F-D64D-4B85-AA51-BDA9EF959E3F}"/>
                </a:ext>
              </a:extLst>
            </p:cNvPr>
            <p:cNvSpPr/>
            <p:nvPr userDrawn="1"/>
          </p:nvSpPr>
          <p:spPr>
            <a:xfrm>
              <a:off x="0" y="6721475"/>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5" name="Footer Placeholder 4">
            <a:extLst>
              <a:ext uri="{FF2B5EF4-FFF2-40B4-BE49-F238E27FC236}">
                <a16:creationId xmlns:a16="http://schemas.microsoft.com/office/drawing/2014/main" id="{98468ABB-DAA1-4A8F-A65A-A0EADB7120F3}"/>
              </a:ext>
            </a:extLst>
          </p:cNvPr>
          <p:cNvSpPr>
            <a:spLocks noGrp="1"/>
          </p:cNvSpPr>
          <p:nvPr>
            <p:ph type="ftr" sz="quarter" idx="44"/>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D344EF2B-4C23-4FC2-B680-617BC7D82A7E}"/>
              </a:ext>
            </a:extLst>
          </p:cNvPr>
          <p:cNvSpPr>
            <a:spLocks noGrp="1"/>
          </p:cNvSpPr>
          <p:nvPr>
            <p:ph type="sldNum" sz="quarter" idx="12"/>
          </p:nvPr>
        </p:nvSpPr>
        <p:spPr/>
        <p:txBody>
          <a:bodyPr/>
          <a:lstStyle/>
          <a:p>
            <a:r>
              <a:rPr lang="en-US" noProof="0" dirty="0"/>
              <a:t>page </a:t>
            </a:r>
            <a:fld id="{19B51A1E-902D-48AF-9020-955120F399B6}" type="slidenum">
              <a:rPr lang="en-US" b="1" i="1" noProof="0" smtClean="0"/>
              <a:pPr/>
              <a:t>‹#›</a:t>
            </a:fld>
            <a:endParaRPr lang="en-US" b="1" i="1"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6866470" y="3674372"/>
            <a:ext cx="3863221" cy="720000"/>
          </a:xfrm>
        </p:spPr>
        <p:txBody>
          <a:bodyPr anchor="b"/>
          <a:lstStyle>
            <a:lvl1pPr algn="r">
              <a:defRPr sz="4500">
                <a:solidFill>
                  <a:schemeClr val="bg1"/>
                </a:solidFill>
              </a:defRPr>
            </a:lvl1pPr>
          </a:lstStyle>
          <a:p>
            <a:r>
              <a:rPr lang="en-US" noProof="0"/>
              <a:t>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6866470" y="4608000"/>
            <a:ext cx="3863221" cy="1800000"/>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26238225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gital Product">
    <p:bg>
      <p:bgPr>
        <a:solidFill>
          <a:schemeClr val="bg1">
            <a:lumMod val="95000"/>
          </a:schemeClr>
        </a:solidFill>
        <a:effectLst/>
      </p:bgPr>
    </p:bg>
    <p:spTree>
      <p:nvGrpSpPr>
        <p:cNvPr id="1" name=""/>
        <p:cNvGrpSpPr/>
        <p:nvPr/>
      </p:nvGrpSpPr>
      <p:grpSpPr>
        <a:xfrm>
          <a:off x="0" y="0"/>
          <a:ext cx="0" cy="0"/>
          <a:chOff x="0" y="0"/>
          <a:chExt cx="0" cy="0"/>
        </a:xfrm>
      </p:grpSpPr>
      <p:sp>
        <p:nvSpPr>
          <p:cNvPr id="32" name="Picture Placeholder 10">
            <a:extLst>
              <a:ext uri="{FF2B5EF4-FFF2-40B4-BE49-F238E27FC236}">
                <a16:creationId xmlns:a16="http://schemas.microsoft.com/office/drawing/2014/main" id="{C556A4B9-7599-4B11-B687-2C429C7968EA}"/>
              </a:ext>
            </a:extLst>
          </p:cNvPr>
          <p:cNvSpPr>
            <a:spLocks noGrp="1"/>
          </p:cNvSpPr>
          <p:nvPr>
            <p:ph type="pic" sz="quarter" idx="13" hasCustomPrompt="1"/>
          </p:nvPr>
        </p:nvSpPr>
        <p:spPr>
          <a:xfrm>
            <a:off x="-1" y="947452"/>
            <a:ext cx="5703889" cy="4320000"/>
          </a:xfrm>
          <a:solidFill>
            <a:schemeClr val="bg1">
              <a:lumMod val="85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your Screen Design here</a:t>
            </a:r>
          </a:p>
        </p:txBody>
      </p:sp>
      <p:pic>
        <p:nvPicPr>
          <p:cNvPr id="31" name="Picture 30">
            <a:extLst>
              <a:ext uri="{FF2B5EF4-FFF2-40B4-BE49-F238E27FC236}">
                <a16:creationId xmlns:a16="http://schemas.microsoft.com/office/drawing/2014/main" id="{78C72E08-7056-40F8-B0FE-C8DD826BF553}"/>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 y="457201"/>
            <a:ext cx="10705833" cy="6195852"/>
          </a:xfrm>
          <a:prstGeom prst="rect">
            <a:avLst/>
          </a:prstGeom>
        </p:spPr>
      </p:pic>
      <p:sp>
        <p:nvSpPr>
          <p:cNvPr id="10" name="Picture Placeholder 22">
            <a:extLst>
              <a:ext uri="{FF2B5EF4-FFF2-40B4-BE49-F238E27FC236}">
                <a16:creationId xmlns:a16="http://schemas.microsoft.com/office/drawing/2014/main" id="{785590BE-5BE1-4AF5-B0F8-7D999658F3F8}"/>
              </a:ext>
            </a:extLst>
          </p:cNvPr>
          <p:cNvSpPr>
            <a:spLocks noGrp="1"/>
          </p:cNvSpPr>
          <p:nvPr>
            <p:ph type="pic" sz="quarter" idx="10" hasCustomPrompt="1"/>
          </p:nvPr>
        </p:nvSpPr>
        <p:spPr>
          <a:xfrm>
            <a:off x="6641052" y="136525"/>
            <a:ext cx="4313008" cy="6584950"/>
          </a:xfrm>
          <a:solidFill>
            <a:schemeClr val="accent4">
              <a:lumMod val="50000"/>
            </a:schemeClr>
          </a:solidFill>
        </p:spPr>
        <p:txBody>
          <a:bodyPr lIns="0" tIns="1512000" rIns="0" bIns="0" anchor="t"/>
          <a:lstStyle>
            <a:lvl1pPr marL="0" indent="0" algn="ctr">
              <a:buNone/>
              <a:defRPr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and Drop Photo </a:t>
            </a:r>
            <a:br>
              <a:rPr lang="en-US" noProof="0" dirty="0"/>
            </a:br>
            <a:r>
              <a:rPr lang="en-US" noProof="0" dirty="0"/>
              <a:t>then Send to Back for overlay effect</a:t>
            </a:r>
          </a:p>
        </p:txBody>
      </p:sp>
      <p:sp>
        <p:nvSpPr>
          <p:cNvPr id="11" name="Rectangle 10">
            <a:extLst>
              <a:ext uri="{FF2B5EF4-FFF2-40B4-BE49-F238E27FC236}">
                <a16:creationId xmlns:a16="http://schemas.microsoft.com/office/drawing/2014/main" id="{3E534836-D52B-45E3-A123-FB9FFE3E0AE5}"/>
              </a:ext>
            </a:extLst>
          </p:cNvPr>
          <p:cNvSpPr/>
          <p:nvPr userDrawn="1"/>
        </p:nvSpPr>
        <p:spPr>
          <a:xfrm rot="5400000">
            <a:off x="5505605" y="1273020"/>
            <a:ext cx="6584950" cy="4311960"/>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12" name="Group 11">
            <a:extLst>
              <a:ext uri="{FF2B5EF4-FFF2-40B4-BE49-F238E27FC236}">
                <a16:creationId xmlns:a16="http://schemas.microsoft.com/office/drawing/2014/main" id="{4FA88889-2E09-4B26-90FB-497460180E61}"/>
              </a:ext>
            </a:extLst>
          </p:cNvPr>
          <p:cNvGrpSpPr/>
          <p:nvPr userDrawn="1"/>
        </p:nvGrpSpPr>
        <p:grpSpPr>
          <a:xfrm>
            <a:off x="6641050" y="0"/>
            <a:ext cx="4313009" cy="6858000"/>
            <a:chOff x="0" y="0"/>
            <a:chExt cx="12192000" cy="6858000"/>
          </a:xfrm>
          <a:solidFill>
            <a:schemeClr val="accent1"/>
          </a:solidFill>
        </p:grpSpPr>
        <p:sp>
          <p:nvSpPr>
            <p:cNvPr id="13" name="Rectangle 12">
              <a:extLst>
                <a:ext uri="{FF2B5EF4-FFF2-40B4-BE49-F238E27FC236}">
                  <a16:creationId xmlns:a16="http://schemas.microsoft.com/office/drawing/2014/main" id="{EB70E5C8-5074-4D5F-9EBD-E5E49462D138}"/>
                </a:ext>
              </a:extLst>
            </p:cNvPr>
            <p:cNvSpPr/>
            <p:nvPr userDrawn="1"/>
          </p:nvSpPr>
          <p:spPr>
            <a:xfrm>
              <a:off x="0" y="0"/>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57144162-C52D-4D13-B080-38B1B0F6CBC6}"/>
                </a:ext>
              </a:extLst>
            </p:cNvPr>
            <p:cNvSpPr/>
            <p:nvPr userDrawn="1"/>
          </p:nvSpPr>
          <p:spPr>
            <a:xfrm>
              <a:off x="0" y="6721475"/>
              <a:ext cx="12192000" cy="13652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5" name="Footer Placeholder 4">
            <a:extLst>
              <a:ext uri="{FF2B5EF4-FFF2-40B4-BE49-F238E27FC236}">
                <a16:creationId xmlns:a16="http://schemas.microsoft.com/office/drawing/2014/main" id="{98468ABB-DAA1-4A8F-A65A-A0EADB7120F3}"/>
              </a:ext>
            </a:extLst>
          </p:cNvPr>
          <p:cNvSpPr>
            <a:spLocks noGrp="1"/>
          </p:cNvSpPr>
          <p:nvPr>
            <p:ph type="ftr" sz="quarter" idx="44"/>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D344EF2B-4C23-4FC2-B680-617BC7D82A7E}"/>
              </a:ext>
            </a:extLst>
          </p:cNvPr>
          <p:cNvSpPr>
            <a:spLocks noGrp="1"/>
          </p:cNvSpPr>
          <p:nvPr>
            <p:ph type="sldNum" sz="quarter" idx="12"/>
          </p:nvPr>
        </p:nvSpPr>
        <p:spPr/>
        <p:txBody>
          <a:bodyPr/>
          <a:lstStyle/>
          <a:p>
            <a:r>
              <a:rPr lang="en-US" noProof="0" dirty="0"/>
              <a:t>page </a:t>
            </a:r>
            <a:fld id="{19B51A1E-902D-48AF-9020-955120F399B6}" type="slidenum">
              <a:rPr lang="en-US" b="1" i="1" noProof="0" smtClean="0"/>
              <a:pPr/>
              <a:t>‹#›</a:t>
            </a:fld>
            <a:endParaRPr lang="en-US" b="1" i="1"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6866470" y="1767593"/>
            <a:ext cx="3863221" cy="2595353"/>
          </a:xfrm>
        </p:spPr>
        <p:txBody>
          <a:bodyPr anchor="b"/>
          <a:lstStyle>
            <a:lvl1pPr algn="l">
              <a:defRPr sz="4500">
                <a:solidFill>
                  <a:schemeClr val="bg1"/>
                </a:solidFill>
              </a:defRPr>
            </a:lvl1pPr>
          </a:lstStyle>
          <a:p>
            <a:r>
              <a:rPr lang="en-US" noProof="0"/>
              <a:t>Emphasized Text</a:t>
            </a:r>
          </a:p>
        </p:txBody>
      </p:sp>
      <p:sp>
        <p:nvSpPr>
          <p:cNvPr id="24" name="Content Placeholder 2">
            <a:extLst>
              <a:ext uri="{FF2B5EF4-FFF2-40B4-BE49-F238E27FC236}">
                <a16:creationId xmlns:a16="http://schemas.microsoft.com/office/drawing/2014/main" id="{5C5C3D10-5CD7-421D-B7BB-581518EF00DD}"/>
              </a:ext>
            </a:extLst>
          </p:cNvPr>
          <p:cNvSpPr>
            <a:spLocks noGrp="1"/>
          </p:cNvSpPr>
          <p:nvPr>
            <p:ph idx="1" hasCustomPrompt="1"/>
          </p:nvPr>
        </p:nvSpPr>
        <p:spPr>
          <a:xfrm>
            <a:off x="6866470" y="4608000"/>
            <a:ext cx="3863221" cy="180000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778732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Secti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5" name="Text Placeholder 4">
            <a:extLst>
              <a:ext uri="{FF2B5EF4-FFF2-40B4-BE49-F238E27FC236}">
                <a16:creationId xmlns:a16="http://schemas.microsoft.com/office/drawing/2014/main" id="{D52B871F-F800-4B02-8408-FF5D438CFEC4}"/>
              </a:ext>
            </a:extLst>
          </p:cNvPr>
          <p:cNvSpPr>
            <a:spLocks noGrp="1"/>
          </p:cNvSpPr>
          <p:nvPr>
            <p:ph type="body" sz="quarter" idx="13" hasCustomPrompt="1"/>
          </p:nvPr>
        </p:nvSpPr>
        <p:spPr>
          <a:xfrm>
            <a:off x="431800" y="1008000"/>
            <a:ext cx="10144125"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17" name="Rectangle 16">
            <a:extLst>
              <a:ext uri="{FF2B5EF4-FFF2-40B4-BE49-F238E27FC236}">
                <a16:creationId xmlns:a16="http://schemas.microsoft.com/office/drawing/2014/main" id="{4790D010-2852-DE49-BD36-340D6725D1D5}"/>
              </a:ext>
            </a:extLst>
          </p:cNvPr>
          <p:cNvSpPr/>
          <p:nvPr userDrawn="1"/>
        </p:nvSpPr>
        <p:spPr>
          <a:xfrm>
            <a:off x="2765072" y="2412312"/>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0" name="Picture Placeholder 15">
            <a:extLst>
              <a:ext uri="{FF2B5EF4-FFF2-40B4-BE49-F238E27FC236}">
                <a16:creationId xmlns:a16="http://schemas.microsoft.com/office/drawing/2014/main" id="{24F79A85-3789-254D-AF3D-5265B6140421}"/>
              </a:ext>
            </a:extLst>
          </p:cNvPr>
          <p:cNvSpPr>
            <a:spLocks noGrp="1"/>
          </p:cNvSpPr>
          <p:nvPr>
            <p:ph type="pic" sz="quarter" idx="47" hasCustomPrompt="1"/>
          </p:nvPr>
        </p:nvSpPr>
        <p:spPr>
          <a:xfrm>
            <a:off x="3062252"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6" name="Text Placeholder 8">
            <a:extLst>
              <a:ext uri="{FF2B5EF4-FFF2-40B4-BE49-F238E27FC236}">
                <a16:creationId xmlns:a16="http://schemas.microsoft.com/office/drawing/2014/main" id="{9FBB7671-0660-45EB-8712-824ACCFDD4C4}"/>
              </a:ext>
            </a:extLst>
          </p:cNvPr>
          <p:cNvSpPr>
            <a:spLocks noGrp="1"/>
          </p:cNvSpPr>
          <p:nvPr>
            <p:ph type="body" sz="quarter" idx="17" hasCustomPrompt="1"/>
          </p:nvPr>
        </p:nvSpPr>
        <p:spPr>
          <a:xfrm>
            <a:off x="2565400" y="3971432"/>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8" name="Text Placeholder 10">
            <a:extLst>
              <a:ext uri="{FF2B5EF4-FFF2-40B4-BE49-F238E27FC236}">
                <a16:creationId xmlns:a16="http://schemas.microsoft.com/office/drawing/2014/main" id="{1014D08D-BF9C-44A1-8635-70B551FEFA4C}"/>
              </a:ext>
            </a:extLst>
          </p:cNvPr>
          <p:cNvSpPr>
            <a:spLocks noGrp="1"/>
          </p:cNvSpPr>
          <p:nvPr>
            <p:ph type="body" sz="quarter" idx="18" hasCustomPrompt="1"/>
          </p:nvPr>
        </p:nvSpPr>
        <p:spPr>
          <a:xfrm>
            <a:off x="2565400" y="4471987"/>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8" name="Rectangle 17">
            <a:extLst>
              <a:ext uri="{FF2B5EF4-FFF2-40B4-BE49-F238E27FC236}">
                <a16:creationId xmlns:a16="http://schemas.microsoft.com/office/drawing/2014/main" id="{C5D02C68-EB7D-E044-99A9-658364A3B2F0}"/>
              </a:ext>
            </a:extLst>
          </p:cNvPr>
          <p:cNvSpPr/>
          <p:nvPr userDrawn="1"/>
        </p:nvSpPr>
        <p:spPr>
          <a:xfrm>
            <a:off x="4895931" y="2412312"/>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Picture Placeholder 15">
            <a:extLst>
              <a:ext uri="{FF2B5EF4-FFF2-40B4-BE49-F238E27FC236}">
                <a16:creationId xmlns:a16="http://schemas.microsoft.com/office/drawing/2014/main" id="{3826F102-F281-614F-8445-F1FD4CA62E4A}"/>
              </a:ext>
            </a:extLst>
          </p:cNvPr>
          <p:cNvSpPr>
            <a:spLocks noGrp="1"/>
          </p:cNvSpPr>
          <p:nvPr>
            <p:ph type="pic" sz="quarter" idx="48" hasCustomPrompt="1"/>
          </p:nvPr>
        </p:nvSpPr>
        <p:spPr>
          <a:xfrm>
            <a:off x="5193111"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9" name="Text Placeholder 8">
            <a:extLst>
              <a:ext uri="{FF2B5EF4-FFF2-40B4-BE49-F238E27FC236}">
                <a16:creationId xmlns:a16="http://schemas.microsoft.com/office/drawing/2014/main" id="{4339CB16-5C66-4617-AF19-7700AD97524A}"/>
              </a:ext>
            </a:extLst>
          </p:cNvPr>
          <p:cNvSpPr>
            <a:spLocks noGrp="1"/>
          </p:cNvSpPr>
          <p:nvPr>
            <p:ph type="body" sz="quarter" idx="33" hasCustomPrompt="1"/>
          </p:nvPr>
        </p:nvSpPr>
        <p:spPr>
          <a:xfrm>
            <a:off x="4696259" y="3971432"/>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0" name="Text Placeholder 10">
            <a:extLst>
              <a:ext uri="{FF2B5EF4-FFF2-40B4-BE49-F238E27FC236}">
                <a16:creationId xmlns:a16="http://schemas.microsoft.com/office/drawing/2014/main" id="{8DFFD868-459F-47BA-BA47-B6CC7A09E8E9}"/>
              </a:ext>
            </a:extLst>
          </p:cNvPr>
          <p:cNvSpPr>
            <a:spLocks noGrp="1"/>
          </p:cNvSpPr>
          <p:nvPr>
            <p:ph type="body" sz="quarter" idx="34" hasCustomPrompt="1"/>
          </p:nvPr>
        </p:nvSpPr>
        <p:spPr>
          <a:xfrm>
            <a:off x="4696259" y="4471987"/>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9" name="Rectangle 18">
            <a:extLst>
              <a:ext uri="{FF2B5EF4-FFF2-40B4-BE49-F238E27FC236}">
                <a16:creationId xmlns:a16="http://schemas.microsoft.com/office/drawing/2014/main" id="{45962E1D-1D13-2B48-9F3B-CE31039DD236}"/>
              </a:ext>
            </a:extLst>
          </p:cNvPr>
          <p:cNvSpPr/>
          <p:nvPr userDrawn="1"/>
        </p:nvSpPr>
        <p:spPr>
          <a:xfrm>
            <a:off x="7026790" y="2412312"/>
            <a:ext cx="1216152" cy="12161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Picture Placeholder 15">
            <a:extLst>
              <a:ext uri="{FF2B5EF4-FFF2-40B4-BE49-F238E27FC236}">
                <a16:creationId xmlns:a16="http://schemas.microsoft.com/office/drawing/2014/main" id="{CD06C66D-CFA0-9B4B-8F90-2B01B8C524BE}"/>
              </a:ext>
            </a:extLst>
          </p:cNvPr>
          <p:cNvSpPr>
            <a:spLocks noGrp="1"/>
          </p:cNvSpPr>
          <p:nvPr>
            <p:ph type="pic" sz="quarter" idx="49" hasCustomPrompt="1"/>
          </p:nvPr>
        </p:nvSpPr>
        <p:spPr>
          <a:xfrm>
            <a:off x="7323970" y="2709492"/>
            <a:ext cx="621792" cy="621792"/>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l">
              <a:buNone/>
              <a:defRPr lang="en-ZA" sz="5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Add</a:t>
            </a:r>
          </a:p>
          <a:p>
            <a:pPr marL="266700" lvl="0" indent="-266700" algn="ctr"/>
            <a:r>
              <a:rPr lang="en-US" noProof="0" dirty="0"/>
              <a:t>Picture</a:t>
            </a:r>
          </a:p>
        </p:txBody>
      </p:sp>
      <p:sp>
        <p:nvSpPr>
          <p:cNvPr id="11" name="Text Placeholder 8">
            <a:extLst>
              <a:ext uri="{FF2B5EF4-FFF2-40B4-BE49-F238E27FC236}">
                <a16:creationId xmlns:a16="http://schemas.microsoft.com/office/drawing/2014/main" id="{2C2CF09F-AE9E-47DD-899E-02CEAEFE3CC1}"/>
              </a:ext>
            </a:extLst>
          </p:cNvPr>
          <p:cNvSpPr>
            <a:spLocks noGrp="1"/>
          </p:cNvSpPr>
          <p:nvPr>
            <p:ph type="body" sz="quarter" idx="35" hasCustomPrompt="1"/>
          </p:nvPr>
        </p:nvSpPr>
        <p:spPr>
          <a:xfrm>
            <a:off x="6827118" y="3971432"/>
            <a:ext cx="1620000" cy="360000"/>
          </a:xfrm>
        </p:spPr>
        <p:txBody>
          <a:bodyPr/>
          <a:lstStyle>
            <a:lvl1pPr marL="0" indent="0" algn="ctr">
              <a:buFont typeface="Arial" panose="020B0604020202020204" pitchFamily="34" charset="0"/>
              <a:buNone/>
              <a:defRPr sz="1800">
                <a:solidFill>
                  <a:schemeClr val="tx1">
                    <a:lumMod val="75000"/>
                    <a:lumOff val="25000"/>
                  </a:schemeClr>
                </a:solidFill>
              </a:defRPr>
            </a:lvl1pPr>
          </a:lstStyle>
          <a:p>
            <a:pPr lvl="0"/>
            <a:r>
              <a:rPr lang="en-US" noProof="0"/>
              <a:t>Bullet 1</a:t>
            </a:r>
          </a:p>
        </p:txBody>
      </p:sp>
      <p:sp>
        <p:nvSpPr>
          <p:cNvPr id="12" name="Text Placeholder 10">
            <a:extLst>
              <a:ext uri="{FF2B5EF4-FFF2-40B4-BE49-F238E27FC236}">
                <a16:creationId xmlns:a16="http://schemas.microsoft.com/office/drawing/2014/main" id="{7AA959D8-F91C-4891-A16D-51CF31166B71}"/>
              </a:ext>
            </a:extLst>
          </p:cNvPr>
          <p:cNvSpPr>
            <a:spLocks noGrp="1"/>
          </p:cNvSpPr>
          <p:nvPr>
            <p:ph type="body" sz="quarter" idx="36" hasCustomPrompt="1"/>
          </p:nvPr>
        </p:nvSpPr>
        <p:spPr>
          <a:xfrm>
            <a:off x="6827118" y="4471987"/>
            <a:ext cx="162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16" name="Slide Number Placeholder 6">
            <a:extLst>
              <a:ext uri="{FF2B5EF4-FFF2-40B4-BE49-F238E27FC236}">
                <a16:creationId xmlns:a16="http://schemas.microsoft.com/office/drawing/2014/main" id="{10C57817-9ECE-F147-BBDB-760FAF41C8E8}"/>
              </a:ext>
            </a:extLst>
          </p:cNvPr>
          <p:cNvSpPr>
            <a:spLocks noGrp="1"/>
          </p:cNvSpPr>
          <p:nvPr>
            <p:ph type="sldNum" sz="quarter" idx="44"/>
          </p:nvPr>
        </p:nvSpPr>
        <p:spPr>
          <a:xfrm>
            <a:off x="11091633" y="6456363"/>
            <a:ext cx="962795" cy="264330"/>
          </a:xfrm>
        </p:spPr>
        <p:txBody>
          <a:body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93119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6BF466B-33BA-42AC-AFB2-51FC72C2FA45}"/>
              </a:ext>
            </a:extLst>
          </p:cNvPr>
          <p:cNvSpPr/>
          <p:nvPr userDrawn="1"/>
        </p:nvSpPr>
        <p:spPr>
          <a:xfrm>
            <a:off x="0" y="0"/>
            <a:ext cx="12192000" cy="136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C4A5CDF3-277F-457A-90F6-C20C9F0EF716}"/>
              </a:ext>
            </a:extLst>
          </p:cNvPr>
          <p:cNvSpPr/>
          <p:nvPr userDrawn="1"/>
        </p:nvSpPr>
        <p:spPr>
          <a:xfrm rot="5400000">
            <a:off x="-3360737" y="3360737"/>
            <a:ext cx="6858000" cy="136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id="{01509F7B-15BA-44E2-85A9-A5A242FAF0E0}"/>
              </a:ext>
            </a:extLst>
          </p:cNvPr>
          <p:cNvSpPr/>
          <p:nvPr userDrawn="1"/>
        </p:nvSpPr>
        <p:spPr>
          <a:xfrm rot="5400000">
            <a:off x="8144030" y="2810031"/>
            <a:ext cx="6858000" cy="12379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9">
            <a:extLst>
              <a:ext uri="{FF2B5EF4-FFF2-40B4-BE49-F238E27FC236}">
                <a16:creationId xmlns:a16="http://schemas.microsoft.com/office/drawing/2014/main" id="{2D8A2F97-6D60-46FC-A9F8-936208153882}"/>
              </a:ext>
            </a:extLst>
          </p:cNvPr>
          <p:cNvSpPr/>
          <p:nvPr userDrawn="1"/>
        </p:nvSpPr>
        <p:spPr>
          <a:xfrm>
            <a:off x="0" y="6721475"/>
            <a:ext cx="12192000" cy="136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0143235" cy="432000"/>
          </a:xfrm>
          <a:prstGeom prst="rect">
            <a:avLst/>
          </a:prstGeom>
        </p:spPr>
        <p:txBody>
          <a:bodyPr vert="horz" lIns="0" tIns="0" rIns="0" bIns="0" rtlCol="0" anchor="ctr">
            <a:noAutofit/>
          </a:bodyPr>
          <a:lstStyle/>
          <a:p>
            <a:r>
              <a:rPr lang="en-US" noProof="0"/>
              <a:t>Click to edit Master title style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152000"/>
            <a:ext cx="10143235" cy="503925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260974" y="6365893"/>
            <a:ext cx="4114800" cy="226714"/>
          </a:xfrm>
          <a:prstGeom prst="rect">
            <a:avLst/>
          </a:prstGeom>
        </p:spPr>
        <p:txBody>
          <a:bodyPr vert="horz" lIns="0" tIns="0" rIns="0" bIns="0" rtlCol="0" anchor="ctr"/>
          <a:lstStyle>
            <a:lvl1pPr algn="l">
              <a:defRPr sz="1200">
                <a:solidFill>
                  <a:schemeClr val="tx1">
                    <a:lumMod val="75000"/>
                    <a:lumOff val="25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091633" y="6456363"/>
            <a:ext cx="962795" cy="264330"/>
          </a:xfrm>
          <a:prstGeom prst="rect">
            <a:avLst/>
          </a:prstGeom>
          <a:ln w="3175">
            <a:solidFill>
              <a:schemeClr val="bg1">
                <a:lumMod val="95000"/>
              </a:schemeClr>
            </a:solidFill>
          </a:ln>
        </p:spPr>
        <p:txBody>
          <a:bodyPr vert="horz" lIns="0" tIns="0" rIns="0" bIns="0" rtlCol="0" anchor="ctr"/>
          <a:lstStyle>
            <a:lvl1pPr algn="ctr">
              <a:defRPr sz="1400">
                <a:solidFill>
                  <a:schemeClr val="tx1">
                    <a:lumMod val="75000"/>
                    <a:lumOff val="25000"/>
                  </a:schemeClr>
                </a:solidFill>
              </a:defRPr>
            </a:lvl1pPr>
          </a:lstStyle>
          <a:p>
            <a:r>
              <a:rPr lang="en-US" noProof="0" dirty="0"/>
              <a:t>page </a:t>
            </a:r>
            <a:fld id="{19B51A1E-902D-48AF-9020-955120F399B6}" type="slidenum">
              <a:rPr lang="en-US" b="1" i="1" noProof="0" smtClean="0"/>
              <a:pPr/>
              <a:t>‹#›</a:t>
            </a:fld>
            <a:endParaRPr lang="en-US" b="1" i="1" noProof="0"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59"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50" r:id="rId17"/>
    <p:sldLayoutId id="2147483652" r:id="rId18"/>
    <p:sldLayoutId id="2147483656" r:id="rId19"/>
    <p:sldLayoutId id="2147483657" r:id="rId20"/>
    <p:sldLayoutId id="2147483653" r:id="rId21"/>
    <p:sldLayoutId id="2147483677" r:id="rId22"/>
    <p:sldLayoutId id="2147483678" r:id="rId23"/>
    <p:sldLayoutId id="2147483654" r:id="rId24"/>
    <p:sldLayoutId id="2147483655" r:id="rId25"/>
    <p:sldLayoutId id="2147483660" r:id="rId26"/>
    <p:sldLayoutId id="2147483675" r:id="rId27"/>
    <p:sldLayoutId id="2147483676" r:id="rId28"/>
  </p:sldLayoutIdLst>
  <p:hf hdr="0" ftr="0" dt="0"/>
  <p:txStyles>
    <p:titleStyle>
      <a:lvl1pPr algn="l" defTabSz="914400" rtl="0" eaLnBrk="1" latinLnBrk="0" hangingPunct="1">
        <a:lnSpc>
          <a:spcPct val="90000"/>
        </a:lnSpc>
        <a:spcBef>
          <a:spcPct val="0"/>
        </a:spcBef>
        <a:buNone/>
        <a:defRPr sz="3200" kern="1200" spc="-15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7" Type="http://schemas.openxmlformats.org/officeDocument/2006/relationships/image" Target="../media/image10.svg"/><Relationship Id="rId2" Type="http://schemas.openxmlformats.org/officeDocument/2006/relationships/notesSlide" Target="../notesSlides/notesSlide2.xml"/><Relationship Id="rId1" Type="http://schemas.openxmlformats.org/officeDocument/2006/relationships/slideLayout" Target="../slideLayouts/slideLayout26.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Stethescope and arms showing a medical professional taking a patient's blood pressure.  Picture includes blood pressure machine and clipboard.">
            <a:extLst>
              <a:ext uri="{FF2B5EF4-FFF2-40B4-BE49-F238E27FC236}">
                <a16:creationId xmlns:a16="http://schemas.microsoft.com/office/drawing/2014/main" id="{4414D423-B276-4148-A337-5693724BB04E}"/>
              </a:ext>
            </a:extLst>
          </p:cNvPr>
          <p:cNvPicPr>
            <a:picLocks noGrp="1" noChangeAspect="1"/>
          </p:cNvPicPr>
          <p:nvPr>
            <p:ph type="pic" sz="quarter" idx="4294967295"/>
          </p:nvPr>
        </p:nvPicPr>
        <p:blipFill rotWithShape="1">
          <a:blip r:embed="rId3" cstate="screen">
            <a:extLst>
              <a:ext uri="{28A0092B-C50C-407E-A947-70E740481C1C}">
                <a14:useLocalDpi xmlns:a14="http://schemas.microsoft.com/office/drawing/2010/main"/>
              </a:ext>
            </a:extLst>
          </a:blip>
          <a:srcRect/>
          <a:stretch/>
        </p:blipFill>
        <p:spPr>
          <a:xfrm>
            <a:off x="136525" y="136525"/>
            <a:ext cx="11909425" cy="6584950"/>
          </a:xfrm>
        </p:spPr>
      </p:pic>
      <p:sp>
        <p:nvSpPr>
          <p:cNvPr id="26" name="Rectangle 25">
            <a:extLst>
              <a:ext uri="{FF2B5EF4-FFF2-40B4-BE49-F238E27FC236}">
                <a16:creationId xmlns:a16="http://schemas.microsoft.com/office/drawing/2014/main" id="{817B6E89-6474-4AB4-90D5-2C2FB4120F12}"/>
              </a:ext>
              <a:ext uri="{C183D7F6-B498-43B3-948B-1728B52AA6E4}">
                <adec:decorative xmlns:adec="http://schemas.microsoft.com/office/drawing/2017/decorative" val="1"/>
              </a:ext>
            </a:extLst>
          </p:cNvPr>
          <p:cNvSpPr/>
          <p:nvPr/>
        </p:nvSpPr>
        <p:spPr bwMode="ltGray">
          <a:xfrm>
            <a:off x="5277678" y="136525"/>
            <a:ext cx="5676382" cy="6584675"/>
          </a:xfrm>
          <a:prstGeom prst="rect">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52BFEB6-F40E-4219-9AA6-8A27C2E8899B}"/>
              </a:ext>
            </a:extLst>
          </p:cNvPr>
          <p:cNvSpPr>
            <a:spLocks noGrp="1"/>
          </p:cNvSpPr>
          <p:nvPr>
            <p:ph type="ctrTitle"/>
          </p:nvPr>
        </p:nvSpPr>
        <p:spPr bwMode="black">
          <a:xfrm>
            <a:off x="5573044" y="2790543"/>
            <a:ext cx="5085650" cy="1870007"/>
          </a:xfrm>
        </p:spPr>
        <p:txBody>
          <a:bodyPr/>
          <a:lstStyle/>
          <a:p>
            <a:r>
              <a:rPr lang="en-US" sz="3200" b="1" dirty="0"/>
              <a:t>Disparities in Access to Amenities that Promote Health and Well-Being in Washington, DC Neighborhoods:</a:t>
            </a:r>
            <a:endParaRPr lang="en-US" sz="3200" dirty="0"/>
          </a:p>
        </p:txBody>
      </p:sp>
      <p:sp>
        <p:nvSpPr>
          <p:cNvPr id="3" name="Subtitle 2">
            <a:extLst>
              <a:ext uri="{FF2B5EF4-FFF2-40B4-BE49-F238E27FC236}">
                <a16:creationId xmlns:a16="http://schemas.microsoft.com/office/drawing/2014/main" id="{74DB1EEC-D590-4C80-ABB7-362BBE1F5A1B}"/>
              </a:ext>
            </a:extLst>
          </p:cNvPr>
          <p:cNvSpPr>
            <a:spLocks noGrp="1"/>
          </p:cNvSpPr>
          <p:nvPr>
            <p:ph type="subTitle" idx="1"/>
          </p:nvPr>
        </p:nvSpPr>
        <p:spPr bwMode="black">
          <a:xfrm>
            <a:off x="5573044" y="4660550"/>
            <a:ext cx="5085650" cy="691666"/>
          </a:xfrm>
        </p:spPr>
        <p:txBody>
          <a:bodyPr/>
          <a:lstStyle/>
          <a:p>
            <a:r>
              <a:rPr lang="en-US" b="1" dirty="0"/>
              <a:t>A Preliminary Exploration</a:t>
            </a:r>
            <a:br>
              <a:rPr lang="en-US" dirty="0"/>
            </a:br>
            <a:endParaRPr lang="en-US" dirty="0"/>
          </a:p>
        </p:txBody>
      </p:sp>
      <p:sp>
        <p:nvSpPr>
          <p:cNvPr id="15" name="TextBox 14">
            <a:extLst>
              <a:ext uri="{FF2B5EF4-FFF2-40B4-BE49-F238E27FC236}">
                <a16:creationId xmlns:a16="http://schemas.microsoft.com/office/drawing/2014/main" id="{1C9B0FB2-7357-4302-82D6-6D3353A7D25D}"/>
              </a:ext>
            </a:extLst>
          </p:cNvPr>
          <p:cNvSpPr txBox="1"/>
          <p:nvPr/>
        </p:nvSpPr>
        <p:spPr bwMode="black">
          <a:xfrm>
            <a:off x="9228403" y="344840"/>
            <a:ext cx="1577974" cy="527306"/>
          </a:xfrm>
          <a:prstGeom prst="rect">
            <a:avLst/>
          </a:prstGeom>
          <a:noFill/>
        </p:spPr>
        <p:txBody>
          <a:bodyPr wrap="square" lIns="0" tIns="144000" rIns="0" bIns="0" rtlCol="0">
            <a:spAutoFit/>
          </a:bodyPr>
          <a:lstStyle/>
          <a:p>
            <a:pPr algn="r">
              <a:lnSpc>
                <a:spcPts val="1400"/>
              </a:lnSpc>
            </a:pPr>
            <a:r>
              <a:rPr lang="en-US" sz="2000" b="1" spc="-150" baseline="0" dirty="0">
                <a:solidFill>
                  <a:schemeClr val="bg1"/>
                </a:solidFill>
              </a:rPr>
              <a:t>Data Science Capstone Project</a:t>
            </a:r>
            <a:endParaRPr lang="en-US" sz="2000" b="0" spc="0" baseline="0" dirty="0">
              <a:solidFill>
                <a:schemeClr val="bg1"/>
              </a:solidFill>
            </a:endParaRPr>
          </a:p>
        </p:txBody>
      </p:sp>
      <p:sp>
        <p:nvSpPr>
          <p:cNvPr id="4" name="TextBox 3">
            <a:extLst>
              <a:ext uri="{FF2B5EF4-FFF2-40B4-BE49-F238E27FC236}">
                <a16:creationId xmlns:a16="http://schemas.microsoft.com/office/drawing/2014/main" id="{ADDCB455-E597-4C89-A771-D8DC1575DE9D}"/>
              </a:ext>
            </a:extLst>
          </p:cNvPr>
          <p:cNvSpPr txBox="1"/>
          <p:nvPr/>
        </p:nvSpPr>
        <p:spPr>
          <a:xfrm>
            <a:off x="7038109" y="5352216"/>
            <a:ext cx="3620585" cy="461665"/>
          </a:xfrm>
          <a:prstGeom prst="rect">
            <a:avLst/>
          </a:prstGeom>
          <a:noFill/>
        </p:spPr>
        <p:txBody>
          <a:bodyPr wrap="square" rtlCol="0">
            <a:spAutoFit/>
          </a:bodyPr>
          <a:lstStyle/>
          <a:p>
            <a:pPr algn="r"/>
            <a:r>
              <a:rPr lang="en-US" sz="2400" dirty="0">
                <a:solidFill>
                  <a:schemeClr val="bg1"/>
                </a:solidFill>
              </a:rPr>
              <a:t>Peter A. Soyka</a:t>
            </a:r>
          </a:p>
        </p:txBody>
      </p:sp>
    </p:spTree>
    <p:extLst>
      <p:ext uri="{BB962C8B-B14F-4D97-AF65-F5344CB8AC3E}">
        <p14:creationId xmlns:p14="http://schemas.microsoft.com/office/powerpoint/2010/main" val="14852348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0BFD6-1DE2-4A1F-856E-0A77265395D5}"/>
              </a:ext>
            </a:extLst>
          </p:cNvPr>
          <p:cNvSpPr>
            <a:spLocks noGrp="1"/>
          </p:cNvSpPr>
          <p:nvPr>
            <p:ph type="title"/>
          </p:nvPr>
        </p:nvSpPr>
        <p:spPr/>
        <p:txBody>
          <a:bodyPr/>
          <a:lstStyle/>
          <a:p>
            <a:r>
              <a:rPr lang="en-US" sz="3600" b="1" dirty="0"/>
              <a:t>A Closer Look</a:t>
            </a:r>
          </a:p>
        </p:txBody>
      </p:sp>
      <p:sp>
        <p:nvSpPr>
          <p:cNvPr id="3" name="Content Placeholder 2">
            <a:extLst>
              <a:ext uri="{FF2B5EF4-FFF2-40B4-BE49-F238E27FC236}">
                <a16:creationId xmlns:a16="http://schemas.microsoft.com/office/drawing/2014/main" id="{E20B35BF-F090-4006-89AD-A3FDB956A877}"/>
              </a:ext>
            </a:extLst>
          </p:cNvPr>
          <p:cNvSpPr>
            <a:spLocks noGrp="1"/>
          </p:cNvSpPr>
          <p:nvPr>
            <p:ph idx="1"/>
          </p:nvPr>
        </p:nvSpPr>
        <p:spPr/>
        <p:txBody>
          <a:bodyPr/>
          <a:lstStyle/>
          <a:p>
            <a:r>
              <a:rPr lang="en-US" sz="2800" dirty="0"/>
              <a:t>Many neighborhoods in both of the larger clusters offer access to parks and other similar green space</a:t>
            </a:r>
          </a:p>
          <a:p>
            <a:r>
              <a:rPr lang="en-US" sz="2800" dirty="0"/>
              <a:t>More affluent neighborhoods often have…</a:t>
            </a:r>
          </a:p>
          <a:p>
            <a:pPr lvl="1"/>
            <a:r>
              <a:rPr lang="en-US" sz="2800" dirty="0"/>
              <a:t>Coffee shops</a:t>
            </a:r>
          </a:p>
          <a:p>
            <a:pPr lvl="1"/>
            <a:r>
              <a:rPr lang="en-US" sz="2800" dirty="0"/>
              <a:t>Restaurants</a:t>
            </a:r>
          </a:p>
          <a:p>
            <a:pPr lvl="1"/>
            <a:r>
              <a:rPr lang="en-US" sz="2800" dirty="0"/>
              <a:t>Hotels and bars</a:t>
            </a:r>
          </a:p>
          <a:p>
            <a:r>
              <a:rPr lang="en-US" sz="2800" dirty="0"/>
              <a:t>In less affluent neighborhoods, the most common venues are often…</a:t>
            </a:r>
          </a:p>
          <a:p>
            <a:pPr lvl="1"/>
            <a:r>
              <a:rPr lang="en-US" sz="2800" dirty="0"/>
              <a:t>Convenience stores</a:t>
            </a:r>
          </a:p>
          <a:p>
            <a:pPr lvl="1"/>
            <a:r>
              <a:rPr lang="en-US" sz="2800" dirty="0"/>
              <a:t>Liquor stores</a:t>
            </a:r>
          </a:p>
          <a:p>
            <a:pPr lvl="2"/>
            <a:endParaRPr lang="en-US" dirty="0"/>
          </a:p>
        </p:txBody>
      </p:sp>
      <p:sp>
        <p:nvSpPr>
          <p:cNvPr id="4" name="Slide Number Placeholder 3">
            <a:extLst>
              <a:ext uri="{FF2B5EF4-FFF2-40B4-BE49-F238E27FC236}">
                <a16:creationId xmlns:a16="http://schemas.microsoft.com/office/drawing/2014/main" id="{8C1BED6F-4393-40FC-859E-0530F8B22D25}"/>
              </a:ext>
            </a:extLst>
          </p:cNvPr>
          <p:cNvSpPr>
            <a:spLocks noGrp="1"/>
          </p:cNvSpPr>
          <p:nvPr>
            <p:ph type="sldNum" sz="quarter" idx="13"/>
          </p:nvPr>
        </p:nvSpPr>
        <p:spPr/>
        <p:txBody>
          <a:bodyPr/>
          <a:lstStyle/>
          <a:p>
            <a:r>
              <a:rPr lang="en-US" noProof="0"/>
              <a:t>page </a:t>
            </a:r>
            <a:fld id="{19B51A1E-902D-48AF-9020-955120F399B6}" type="slidenum">
              <a:rPr lang="en-US" b="1" i="1" noProof="0" smtClean="0"/>
              <a:pPr/>
              <a:t>10</a:t>
            </a:fld>
            <a:endParaRPr lang="en-US" b="1" i="1" noProof="0" dirty="0"/>
          </a:p>
        </p:txBody>
      </p:sp>
    </p:spTree>
    <p:extLst>
      <p:ext uri="{BB962C8B-B14F-4D97-AF65-F5344CB8AC3E}">
        <p14:creationId xmlns:p14="http://schemas.microsoft.com/office/powerpoint/2010/main" val="17856708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D4D8B-8273-4BE0-9507-83073B658E57}"/>
              </a:ext>
            </a:extLst>
          </p:cNvPr>
          <p:cNvSpPr>
            <a:spLocks noGrp="1"/>
          </p:cNvSpPr>
          <p:nvPr>
            <p:ph type="title"/>
          </p:nvPr>
        </p:nvSpPr>
        <p:spPr/>
        <p:txBody>
          <a:bodyPr/>
          <a:lstStyle/>
          <a:p>
            <a:r>
              <a:rPr lang="en-US" sz="3600" b="1" dirty="0"/>
              <a:t>Discussion and Limitations</a:t>
            </a:r>
          </a:p>
        </p:txBody>
      </p:sp>
      <p:sp>
        <p:nvSpPr>
          <p:cNvPr id="3" name="Content Placeholder 2">
            <a:extLst>
              <a:ext uri="{FF2B5EF4-FFF2-40B4-BE49-F238E27FC236}">
                <a16:creationId xmlns:a16="http://schemas.microsoft.com/office/drawing/2014/main" id="{64597969-B496-4E42-94D1-7EFB83416528}"/>
              </a:ext>
            </a:extLst>
          </p:cNvPr>
          <p:cNvSpPr>
            <a:spLocks noGrp="1"/>
          </p:cNvSpPr>
          <p:nvPr>
            <p:ph idx="1"/>
          </p:nvPr>
        </p:nvSpPr>
        <p:spPr/>
        <p:txBody>
          <a:bodyPr/>
          <a:lstStyle/>
          <a:p>
            <a:pPr marL="0" indent="0">
              <a:buNone/>
            </a:pPr>
            <a:r>
              <a:rPr lang="en-US" sz="2000" dirty="0"/>
              <a:t>These preliminary results suggest differences in access to amenities that promote or detract from the health and well-being of Washington, DC residents based upon where they live</a:t>
            </a:r>
          </a:p>
          <a:p>
            <a:pPr lvl="1"/>
            <a:r>
              <a:rPr lang="en-US" sz="2000" dirty="0"/>
              <a:t>The Anacostia River appears to be meaningful dividing line</a:t>
            </a:r>
          </a:p>
          <a:p>
            <a:pPr lvl="1"/>
            <a:r>
              <a:rPr lang="en-US" sz="2000" dirty="0"/>
              <a:t>The expected “federal” cluster did not materialize.  This may be due to large amounts of new residential construction and population growth downtown and in the areas north of most federal buildings.</a:t>
            </a:r>
          </a:p>
          <a:p>
            <a:pPr marL="0" indent="0">
              <a:buNone/>
            </a:pPr>
            <a:r>
              <a:rPr lang="en-US" sz="2000" dirty="0"/>
              <a:t>Limitations</a:t>
            </a:r>
          </a:p>
          <a:p>
            <a:pPr lvl="1"/>
            <a:r>
              <a:rPr lang="en-US" sz="2000" dirty="0"/>
              <a:t>The “Starbucks effect:” the large number of coffee shops and restaurants in many neighborhoods may be obscuring the presence of other key venue types (e.g., grocery stores).  A more detailed analysis using more tightly defined venue categories may be warranted.</a:t>
            </a:r>
          </a:p>
          <a:p>
            <a:pPr lvl="1"/>
            <a:r>
              <a:rPr lang="en-US" sz="2000" dirty="0"/>
              <a:t>This initial analysis was limited to a “first cut” at the presence of different types of amenities at the neighborhood level and was exploratory in nature.  Making some refinements to this analysis and integrating racial, economic, and educational characteristics of resident populations could bring some added sophistication and potential value to the preliminary analysis presented here. </a:t>
            </a:r>
          </a:p>
        </p:txBody>
      </p:sp>
      <p:sp>
        <p:nvSpPr>
          <p:cNvPr id="4" name="Slide Number Placeholder 3">
            <a:extLst>
              <a:ext uri="{FF2B5EF4-FFF2-40B4-BE49-F238E27FC236}">
                <a16:creationId xmlns:a16="http://schemas.microsoft.com/office/drawing/2014/main" id="{9F1691FC-447A-417F-8B91-AEDF2FB304A9}"/>
              </a:ext>
            </a:extLst>
          </p:cNvPr>
          <p:cNvSpPr>
            <a:spLocks noGrp="1"/>
          </p:cNvSpPr>
          <p:nvPr>
            <p:ph type="sldNum" sz="quarter" idx="13"/>
          </p:nvPr>
        </p:nvSpPr>
        <p:spPr/>
        <p:txBody>
          <a:bodyPr/>
          <a:lstStyle/>
          <a:p>
            <a:r>
              <a:rPr lang="en-US" noProof="0"/>
              <a:t>page </a:t>
            </a:r>
            <a:fld id="{19B51A1E-902D-48AF-9020-955120F399B6}" type="slidenum">
              <a:rPr lang="en-US" b="1" i="1" noProof="0" smtClean="0"/>
              <a:pPr/>
              <a:t>11</a:t>
            </a:fld>
            <a:endParaRPr lang="en-US" b="1" i="1" noProof="0" dirty="0"/>
          </a:p>
        </p:txBody>
      </p:sp>
    </p:spTree>
    <p:extLst>
      <p:ext uri="{BB962C8B-B14F-4D97-AF65-F5344CB8AC3E}">
        <p14:creationId xmlns:p14="http://schemas.microsoft.com/office/powerpoint/2010/main" val="35822165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16" descr="Image containing medical tweezers of various sizes, some pills, and a hand holding a pen writing on a piece of paper attached to a clipboard">
            <a:extLst>
              <a:ext uri="{FF2B5EF4-FFF2-40B4-BE49-F238E27FC236}">
                <a16:creationId xmlns:a16="http://schemas.microsoft.com/office/drawing/2014/main" id="{D29AD2ED-F2E1-42BA-A4F8-29194C963478}"/>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l="62" r="62"/>
          <a:stretch>
            <a:fillRect/>
          </a:stretch>
        </p:blipFill>
        <p:spPr/>
      </p:pic>
      <p:sp>
        <p:nvSpPr>
          <p:cNvPr id="11" name="Rectangle 10">
            <a:extLst>
              <a:ext uri="{FF2B5EF4-FFF2-40B4-BE49-F238E27FC236}">
                <a16:creationId xmlns:a16="http://schemas.microsoft.com/office/drawing/2014/main" id="{5396BE43-2D46-4002-A946-60FC5900EC15}"/>
              </a:ext>
              <a:ext uri="{C183D7F6-B498-43B3-948B-1728B52AA6E4}">
                <adec:decorative xmlns:adec="http://schemas.microsoft.com/office/drawing/2017/decorative" val="1"/>
              </a:ext>
            </a:extLst>
          </p:cNvPr>
          <p:cNvSpPr/>
          <p:nvPr/>
        </p:nvSpPr>
        <p:spPr bwMode="invGray">
          <a:xfrm rot="5400000">
            <a:off x="4823394" y="590809"/>
            <a:ext cx="6584950" cy="567638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D2DDABB1-5E6B-4365-AD9E-DDCE7E972742}"/>
              </a:ext>
            </a:extLst>
          </p:cNvPr>
          <p:cNvSpPr>
            <a:spLocks noGrp="1"/>
          </p:cNvSpPr>
          <p:nvPr>
            <p:ph type="ctrTitle"/>
          </p:nvPr>
        </p:nvSpPr>
        <p:spPr/>
        <p:txBody>
          <a:bodyPr/>
          <a:lstStyle/>
          <a:p>
            <a:r>
              <a:rPr lang="en-US" dirty="0"/>
              <a:t>Thank You</a:t>
            </a:r>
          </a:p>
        </p:txBody>
      </p:sp>
      <p:sp>
        <p:nvSpPr>
          <p:cNvPr id="4" name="Subtitle 3">
            <a:extLst>
              <a:ext uri="{FF2B5EF4-FFF2-40B4-BE49-F238E27FC236}">
                <a16:creationId xmlns:a16="http://schemas.microsoft.com/office/drawing/2014/main" id="{37530160-A714-49C8-85A0-932553905B40}"/>
              </a:ext>
            </a:extLst>
          </p:cNvPr>
          <p:cNvSpPr>
            <a:spLocks noGrp="1"/>
          </p:cNvSpPr>
          <p:nvPr>
            <p:ph type="subTitle" idx="1"/>
          </p:nvPr>
        </p:nvSpPr>
        <p:spPr/>
        <p:txBody>
          <a:bodyPr/>
          <a:lstStyle/>
          <a:p>
            <a:r>
              <a:rPr lang="en-US" dirty="0"/>
              <a:t>Peter Soyka</a:t>
            </a:r>
          </a:p>
        </p:txBody>
      </p:sp>
      <p:pic>
        <p:nvPicPr>
          <p:cNvPr id="12" name="Graphic 11" descr="User icon" title="Icon - Presenter Name">
            <a:extLst>
              <a:ext uri="{FF2B5EF4-FFF2-40B4-BE49-F238E27FC236}">
                <a16:creationId xmlns:a16="http://schemas.microsoft.com/office/drawing/2014/main" id="{3FD34FCD-807B-4BBC-8AFE-2162CCE29BE9}"/>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bwMode="black">
          <a:xfrm>
            <a:off x="10387065" y="5059754"/>
            <a:ext cx="218900" cy="218900"/>
          </a:xfrm>
          <a:prstGeom prst="rect">
            <a:avLst/>
          </a:prstGeom>
        </p:spPr>
      </p:pic>
      <p:sp>
        <p:nvSpPr>
          <p:cNvPr id="7" name="Text Placeholder 6">
            <a:extLst>
              <a:ext uri="{FF2B5EF4-FFF2-40B4-BE49-F238E27FC236}">
                <a16:creationId xmlns:a16="http://schemas.microsoft.com/office/drawing/2014/main" id="{75739431-ADAD-416E-818C-4B616D2870E5}"/>
              </a:ext>
            </a:extLst>
          </p:cNvPr>
          <p:cNvSpPr>
            <a:spLocks noGrp="1"/>
          </p:cNvSpPr>
          <p:nvPr>
            <p:ph type="body" sz="quarter" idx="16"/>
          </p:nvPr>
        </p:nvSpPr>
        <p:spPr>
          <a:xfrm>
            <a:off x="5573044" y="5400039"/>
            <a:ext cx="4681330" cy="252000"/>
          </a:xfrm>
        </p:spPr>
        <p:txBody>
          <a:bodyPr/>
          <a:lstStyle/>
          <a:p>
            <a:r>
              <a:rPr lang="en-US" dirty="0"/>
              <a:t>petersoyka2@gmail.com</a:t>
            </a:r>
          </a:p>
        </p:txBody>
      </p:sp>
      <p:pic>
        <p:nvPicPr>
          <p:cNvPr id="13" name="Graphic 12" descr="Envelope icon" title="Icon Presenter Email">
            <a:extLst>
              <a:ext uri="{FF2B5EF4-FFF2-40B4-BE49-F238E27FC236}">
                <a16:creationId xmlns:a16="http://schemas.microsoft.com/office/drawing/2014/main" id="{A24A1417-AE3F-44AE-98EB-3E6ADA1E2017}"/>
              </a:ext>
            </a:extLst>
          </p:cNvPr>
          <p:cNvPicPr>
            <a:picLocks noChangeAspect="1"/>
          </p:cNvPicPr>
          <p:nvPr/>
        </p:nvPicPr>
        <p:blipFill>
          <a:blip r:embed="rId6" cstate="screen">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bwMode="black">
          <a:xfrm>
            <a:off x="10387065" y="5440576"/>
            <a:ext cx="218900" cy="218900"/>
          </a:xfrm>
          <a:prstGeom prst="rect">
            <a:avLst/>
          </a:prstGeom>
        </p:spPr>
      </p:pic>
      <p:sp>
        <p:nvSpPr>
          <p:cNvPr id="5" name="Slide Number Placeholder 4">
            <a:extLst>
              <a:ext uri="{FF2B5EF4-FFF2-40B4-BE49-F238E27FC236}">
                <a16:creationId xmlns:a16="http://schemas.microsoft.com/office/drawing/2014/main" id="{46DC15D2-04EB-42D6-9037-26AFBEACA027}"/>
              </a:ext>
            </a:extLst>
          </p:cNvPr>
          <p:cNvSpPr>
            <a:spLocks noGrp="1"/>
          </p:cNvSpPr>
          <p:nvPr>
            <p:ph type="sldNum" sz="quarter" idx="12"/>
          </p:nvPr>
        </p:nvSpPr>
        <p:spPr/>
        <p:txBody>
          <a:bodyPr/>
          <a:lstStyle/>
          <a:p>
            <a:r>
              <a:rPr lang="en-US" dirty="0"/>
              <a:t>page </a:t>
            </a:r>
            <a:fld id="{19B51A1E-902D-48AF-9020-955120F399B6}" type="slidenum">
              <a:rPr lang="en-US" smtClean="0"/>
              <a:pPr/>
              <a:t>12</a:t>
            </a:fld>
            <a:endParaRPr lang="en-US" dirty="0"/>
          </a:p>
        </p:txBody>
      </p:sp>
    </p:spTree>
    <p:extLst>
      <p:ext uri="{BB962C8B-B14F-4D97-AF65-F5344CB8AC3E}">
        <p14:creationId xmlns:p14="http://schemas.microsoft.com/office/powerpoint/2010/main" val="3113318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1622E-5EC7-4D0D-8FDB-D4B5BAE1D8F2}"/>
              </a:ext>
            </a:extLst>
          </p:cNvPr>
          <p:cNvSpPr>
            <a:spLocks noGrp="1"/>
          </p:cNvSpPr>
          <p:nvPr>
            <p:ph type="title"/>
          </p:nvPr>
        </p:nvSpPr>
        <p:spPr/>
        <p:txBody>
          <a:bodyPr/>
          <a:lstStyle/>
          <a:p>
            <a:r>
              <a:rPr lang="en-US" sz="4800" b="1" dirty="0"/>
              <a:t>Outline</a:t>
            </a:r>
          </a:p>
        </p:txBody>
      </p:sp>
      <p:sp>
        <p:nvSpPr>
          <p:cNvPr id="3" name="Content Placeholder 2">
            <a:extLst>
              <a:ext uri="{FF2B5EF4-FFF2-40B4-BE49-F238E27FC236}">
                <a16:creationId xmlns:a16="http://schemas.microsoft.com/office/drawing/2014/main" id="{361EEC61-005E-4E34-9B8F-3608F5799E6A}"/>
              </a:ext>
            </a:extLst>
          </p:cNvPr>
          <p:cNvSpPr>
            <a:spLocks noGrp="1"/>
          </p:cNvSpPr>
          <p:nvPr>
            <p:ph idx="1"/>
          </p:nvPr>
        </p:nvSpPr>
        <p:spPr>
          <a:xfrm>
            <a:off x="432000" y="1864894"/>
            <a:ext cx="10143235" cy="4326355"/>
          </a:xfrm>
        </p:spPr>
        <p:txBody>
          <a:bodyPr/>
          <a:lstStyle/>
          <a:p>
            <a:r>
              <a:rPr lang="en-US" sz="4000" dirty="0"/>
              <a:t>Introduction/Business Problem</a:t>
            </a:r>
          </a:p>
          <a:p>
            <a:r>
              <a:rPr lang="en-US" sz="4000" dirty="0"/>
              <a:t>Data</a:t>
            </a:r>
          </a:p>
          <a:p>
            <a:r>
              <a:rPr lang="en-US" sz="4000" dirty="0"/>
              <a:t>Methods</a:t>
            </a:r>
          </a:p>
          <a:p>
            <a:r>
              <a:rPr lang="en-US" sz="4000" dirty="0"/>
              <a:t>Results</a:t>
            </a:r>
          </a:p>
          <a:p>
            <a:r>
              <a:rPr lang="en-US" sz="4000" dirty="0"/>
              <a:t>Discussion</a:t>
            </a:r>
          </a:p>
        </p:txBody>
      </p:sp>
      <p:sp>
        <p:nvSpPr>
          <p:cNvPr id="4" name="Slide Number Placeholder 3">
            <a:extLst>
              <a:ext uri="{FF2B5EF4-FFF2-40B4-BE49-F238E27FC236}">
                <a16:creationId xmlns:a16="http://schemas.microsoft.com/office/drawing/2014/main" id="{185A38BD-A8F8-4734-8516-D9FE1675583E}"/>
              </a:ext>
            </a:extLst>
          </p:cNvPr>
          <p:cNvSpPr>
            <a:spLocks noGrp="1"/>
          </p:cNvSpPr>
          <p:nvPr>
            <p:ph type="sldNum" sz="quarter" idx="13"/>
          </p:nvPr>
        </p:nvSpPr>
        <p:spPr/>
        <p:txBody>
          <a:bodyPr/>
          <a:lstStyle/>
          <a:p>
            <a:r>
              <a:rPr lang="en-US" noProof="0"/>
              <a:t>page </a:t>
            </a:r>
            <a:fld id="{19B51A1E-902D-48AF-9020-955120F399B6}" type="slidenum">
              <a:rPr lang="en-US" b="1" i="1" noProof="0" smtClean="0"/>
              <a:pPr/>
              <a:t>2</a:t>
            </a:fld>
            <a:endParaRPr lang="en-US" b="1" i="1" noProof="0" dirty="0"/>
          </a:p>
        </p:txBody>
      </p:sp>
    </p:spTree>
    <p:extLst>
      <p:ext uri="{BB962C8B-B14F-4D97-AF65-F5344CB8AC3E}">
        <p14:creationId xmlns:p14="http://schemas.microsoft.com/office/powerpoint/2010/main" val="891163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C563D-96A6-4717-AEF7-1FB303585A5C}"/>
              </a:ext>
            </a:extLst>
          </p:cNvPr>
          <p:cNvSpPr>
            <a:spLocks noGrp="1"/>
          </p:cNvSpPr>
          <p:nvPr>
            <p:ph type="title"/>
          </p:nvPr>
        </p:nvSpPr>
        <p:spPr/>
        <p:txBody>
          <a:bodyPr/>
          <a:lstStyle/>
          <a:p>
            <a:r>
              <a:rPr lang="en-US" sz="3600" b="1" dirty="0"/>
              <a:t>Introduction/Business Problem</a:t>
            </a:r>
          </a:p>
        </p:txBody>
      </p:sp>
      <p:sp>
        <p:nvSpPr>
          <p:cNvPr id="3" name="Content Placeholder 2">
            <a:extLst>
              <a:ext uri="{FF2B5EF4-FFF2-40B4-BE49-F238E27FC236}">
                <a16:creationId xmlns:a16="http://schemas.microsoft.com/office/drawing/2014/main" id="{110633DB-D019-4606-8E00-220FB9FFBCE1}"/>
              </a:ext>
            </a:extLst>
          </p:cNvPr>
          <p:cNvSpPr>
            <a:spLocks noGrp="1"/>
          </p:cNvSpPr>
          <p:nvPr>
            <p:ph idx="1"/>
          </p:nvPr>
        </p:nvSpPr>
        <p:spPr/>
        <p:txBody>
          <a:bodyPr/>
          <a:lstStyle/>
          <a:p>
            <a:r>
              <a:rPr lang="en-US" sz="2400" dirty="0"/>
              <a:t>Washington, DC - a racially and economically diverse city and the capitol of the United States</a:t>
            </a:r>
          </a:p>
          <a:p>
            <a:r>
              <a:rPr lang="en-US" sz="2400" dirty="0"/>
              <a:t>Historically majority African-American, but demographics are changing rapidly </a:t>
            </a:r>
          </a:p>
          <a:p>
            <a:r>
              <a:rPr lang="en-US" sz="2400" dirty="0"/>
              <a:t>Many new immigrants are younger, more upwardly mobile, and more racially diverse</a:t>
            </a:r>
          </a:p>
          <a:p>
            <a:r>
              <a:rPr lang="en-US" sz="2400" dirty="0"/>
              <a:t>Geographic, racial, and economic divides:</a:t>
            </a:r>
          </a:p>
          <a:p>
            <a:pPr lvl="1"/>
            <a:r>
              <a:rPr lang="en-US" sz="2000" dirty="0"/>
              <a:t>Center and west areas – more </a:t>
            </a:r>
            <a:r>
              <a:rPr lang="en-US" sz="2000" dirty="0" err="1"/>
              <a:t>caucasian</a:t>
            </a:r>
            <a:r>
              <a:rPr lang="en-US" sz="2000" dirty="0"/>
              <a:t>, higher education levels and incomes, working professionals</a:t>
            </a:r>
          </a:p>
          <a:p>
            <a:pPr lvl="1"/>
            <a:r>
              <a:rPr lang="en-US" sz="2000" dirty="0"/>
              <a:t>Eastern and northeast areas – more </a:t>
            </a:r>
            <a:r>
              <a:rPr lang="en-US" sz="2000" dirty="0" err="1"/>
              <a:t>african</a:t>
            </a:r>
            <a:r>
              <a:rPr lang="en-US" sz="2000" dirty="0"/>
              <a:t>-American, less education, and lower incomes</a:t>
            </a:r>
          </a:p>
          <a:p>
            <a:r>
              <a:rPr lang="en-US" sz="2400" dirty="0"/>
              <a:t>Residents east of the Anacostia River (Wards 7 and 8) concerned they receive fewer city services, have higher crime rates, and have access to fewer amenities</a:t>
            </a:r>
          </a:p>
          <a:p>
            <a:pPr lvl="1"/>
            <a:r>
              <a:rPr lang="en-US" sz="2000" dirty="0"/>
              <a:t>Limited access to fresh food, drug stores, and health care facilities of particular concern</a:t>
            </a:r>
          </a:p>
          <a:p>
            <a:pPr lvl="1"/>
            <a:endParaRPr lang="en-US" dirty="0"/>
          </a:p>
        </p:txBody>
      </p:sp>
      <p:sp>
        <p:nvSpPr>
          <p:cNvPr id="4" name="Slide Number Placeholder 3">
            <a:extLst>
              <a:ext uri="{FF2B5EF4-FFF2-40B4-BE49-F238E27FC236}">
                <a16:creationId xmlns:a16="http://schemas.microsoft.com/office/drawing/2014/main" id="{CF26B343-E1C1-4FD9-8E05-7A2907CA0F7D}"/>
              </a:ext>
            </a:extLst>
          </p:cNvPr>
          <p:cNvSpPr>
            <a:spLocks noGrp="1"/>
          </p:cNvSpPr>
          <p:nvPr>
            <p:ph type="sldNum" sz="quarter" idx="13"/>
          </p:nvPr>
        </p:nvSpPr>
        <p:spPr/>
        <p:txBody>
          <a:bodyPr/>
          <a:lstStyle/>
          <a:p>
            <a:r>
              <a:rPr lang="en-US" noProof="0"/>
              <a:t>page </a:t>
            </a:r>
            <a:fld id="{19B51A1E-902D-48AF-9020-955120F399B6}" type="slidenum">
              <a:rPr lang="en-US" b="1" i="1" noProof="0" smtClean="0"/>
              <a:pPr/>
              <a:t>3</a:t>
            </a:fld>
            <a:endParaRPr lang="en-US" b="1" i="1" noProof="0" dirty="0"/>
          </a:p>
        </p:txBody>
      </p:sp>
    </p:spTree>
    <p:extLst>
      <p:ext uri="{BB962C8B-B14F-4D97-AF65-F5344CB8AC3E}">
        <p14:creationId xmlns:p14="http://schemas.microsoft.com/office/powerpoint/2010/main" val="2905244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C8A7F-B035-4D76-8D7C-9C04749B196B}"/>
              </a:ext>
            </a:extLst>
          </p:cNvPr>
          <p:cNvSpPr>
            <a:spLocks noGrp="1"/>
          </p:cNvSpPr>
          <p:nvPr>
            <p:ph type="title"/>
          </p:nvPr>
        </p:nvSpPr>
        <p:spPr/>
        <p:txBody>
          <a:bodyPr/>
          <a:lstStyle/>
          <a:p>
            <a:r>
              <a:rPr lang="en-US" sz="3600" b="1" dirty="0"/>
              <a:t>Study Purpose</a:t>
            </a:r>
            <a:endParaRPr lang="en-US" sz="3600" dirty="0"/>
          </a:p>
        </p:txBody>
      </p:sp>
      <p:sp>
        <p:nvSpPr>
          <p:cNvPr id="3" name="Content Placeholder 2">
            <a:extLst>
              <a:ext uri="{FF2B5EF4-FFF2-40B4-BE49-F238E27FC236}">
                <a16:creationId xmlns:a16="http://schemas.microsoft.com/office/drawing/2014/main" id="{F3045761-86D4-446F-B8E4-7A4BB737180D}"/>
              </a:ext>
            </a:extLst>
          </p:cNvPr>
          <p:cNvSpPr>
            <a:spLocks noGrp="1"/>
          </p:cNvSpPr>
          <p:nvPr>
            <p:ph idx="1"/>
          </p:nvPr>
        </p:nvSpPr>
        <p:spPr/>
        <p:txBody>
          <a:bodyPr/>
          <a:lstStyle/>
          <a:p>
            <a:pPr marL="0" indent="0">
              <a:buNone/>
            </a:pPr>
            <a:r>
              <a:rPr lang="en-US" sz="2400" dirty="0"/>
              <a:t>Determine whether there are detectable differences in access to providers of goods and services that promote good health and well-being (or detract from it) across Washington, DC neighborhoods</a:t>
            </a:r>
          </a:p>
          <a:p>
            <a:pPr marL="0" indent="0">
              <a:buNone/>
            </a:pPr>
            <a:endParaRPr lang="en-US" dirty="0"/>
          </a:p>
        </p:txBody>
      </p:sp>
      <p:sp>
        <p:nvSpPr>
          <p:cNvPr id="4" name="Slide Number Placeholder 3">
            <a:extLst>
              <a:ext uri="{FF2B5EF4-FFF2-40B4-BE49-F238E27FC236}">
                <a16:creationId xmlns:a16="http://schemas.microsoft.com/office/drawing/2014/main" id="{4533A796-45A2-44B8-A4DF-FCAA735E422E}"/>
              </a:ext>
            </a:extLst>
          </p:cNvPr>
          <p:cNvSpPr>
            <a:spLocks noGrp="1"/>
          </p:cNvSpPr>
          <p:nvPr>
            <p:ph type="sldNum" sz="quarter" idx="13"/>
          </p:nvPr>
        </p:nvSpPr>
        <p:spPr/>
        <p:txBody>
          <a:bodyPr/>
          <a:lstStyle/>
          <a:p>
            <a:r>
              <a:rPr lang="en-US" noProof="0"/>
              <a:t>page </a:t>
            </a:r>
            <a:fld id="{19B51A1E-902D-48AF-9020-955120F399B6}" type="slidenum">
              <a:rPr lang="en-US" b="1" i="1" noProof="0" smtClean="0"/>
              <a:pPr/>
              <a:t>4</a:t>
            </a:fld>
            <a:endParaRPr lang="en-US" b="1" i="1" noProof="0" dirty="0"/>
          </a:p>
        </p:txBody>
      </p:sp>
      <p:graphicFrame>
        <p:nvGraphicFramePr>
          <p:cNvPr id="5" name="Table 4">
            <a:extLst>
              <a:ext uri="{FF2B5EF4-FFF2-40B4-BE49-F238E27FC236}">
                <a16:creationId xmlns:a16="http://schemas.microsoft.com/office/drawing/2014/main" id="{B140DA07-31B1-4707-AE94-C9EFE298DEB0}"/>
              </a:ext>
            </a:extLst>
          </p:cNvPr>
          <p:cNvGraphicFramePr>
            <a:graphicFrameLocks noGrp="1"/>
          </p:cNvGraphicFramePr>
          <p:nvPr>
            <p:extLst>
              <p:ext uri="{D42A27DB-BD31-4B8C-83A1-F6EECF244321}">
                <p14:modId xmlns:p14="http://schemas.microsoft.com/office/powerpoint/2010/main" val="1985917686"/>
              </p:ext>
            </p:extLst>
          </p:nvPr>
        </p:nvGraphicFramePr>
        <p:xfrm>
          <a:off x="550833" y="2449208"/>
          <a:ext cx="10540800" cy="3317157"/>
        </p:xfrm>
        <a:graphic>
          <a:graphicData uri="http://schemas.openxmlformats.org/drawingml/2006/table">
            <a:tbl>
              <a:tblPr firstRow="1" firstCol="1" bandRow="1">
                <a:tableStyleId>{69012ECD-51FC-41F1-AA8D-1B2483CD663E}</a:tableStyleId>
              </a:tblPr>
              <a:tblGrid>
                <a:gridCol w="3849929">
                  <a:extLst>
                    <a:ext uri="{9D8B030D-6E8A-4147-A177-3AD203B41FA5}">
                      <a16:colId xmlns:a16="http://schemas.microsoft.com/office/drawing/2014/main" val="2775541026"/>
                    </a:ext>
                  </a:extLst>
                </a:gridCol>
                <a:gridCol w="3176895">
                  <a:extLst>
                    <a:ext uri="{9D8B030D-6E8A-4147-A177-3AD203B41FA5}">
                      <a16:colId xmlns:a16="http://schemas.microsoft.com/office/drawing/2014/main" val="57544257"/>
                    </a:ext>
                  </a:extLst>
                </a:gridCol>
                <a:gridCol w="3513976">
                  <a:extLst>
                    <a:ext uri="{9D8B030D-6E8A-4147-A177-3AD203B41FA5}">
                      <a16:colId xmlns:a16="http://schemas.microsoft.com/office/drawing/2014/main" val="3497805812"/>
                    </a:ext>
                  </a:extLst>
                </a:gridCol>
              </a:tblGrid>
              <a:tr h="830179">
                <a:tc gridSpan="3">
                  <a:txBody>
                    <a:bodyPr/>
                    <a:lstStyle/>
                    <a:p>
                      <a:pPr marL="0" marR="0" algn="ctr">
                        <a:lnSpc>
                          <a:spcPct val="115000"/>
                        </a:lnSpc>
                        <a:spcBef>
                          <a:spcPts val="0"/>
                        </a:spcBef>
                        <a:spcAft>
                          <a:spcPts val="0"/>
                        </a:spcAft>
                      </a:pPr>
                      <a:r>
                        <a:rPr lang="en-US" sz="2000" dirty="0">
                          <a:effectLst/>
                        </a:rPr>
                        <a:t>Illustrative Provider Categories of Interest:</a:t>
                      </a:r>
                    </a:p>
                    <a:p>
                      <a:pPr marL="0" marR="0" algn="ctr">
                        <a:lnSpc>
                          <a:spcPct val="115000"/>
                        </a:lnSpc>
                        <a:spcBef>
                          <a:spcPts val="0"/>
                        </a:spcBef>
                        <a:spcAft>
                          <a:spcPts val="0"/>
                        </a:spcAft>
                      </a:pPr>
                      <a:r>
                        <a:rPr lang="en-US" sz="2000" dirty="0">
                          <a:effectLst/>
                        </a:rPr>
                        <a:t>Presumed Impact on Human Health and Well-Being</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320822931"/>
                  </a:ext>
                </a:extLst>
              </a:tr>
              <a:tr h="412312">
                <a:tc>
                  <a:txBody>
                    <a:bodyPr/>
                    <a:lstStyle/>
                    <a:p>
                      <a:pPr marL="0" marR="0">
                        <a:lnSpc>
                          <a:spcPct val="115000"/>
                        </a:lnSpc>
                        <a:spcBef>
                          <a:spcPts val="0"/>
                        </a:spcBef>
                        <a:spcAft>
                          <a:spcPts val="0"/>
                        </a:spcAft>
                      </a:pPr>
                      <a:r>
                        <a:rPr lang="en-US" sz="2000" b="1" dirty="0">
                          <a:effectLst/>
                        </a:rPr>
                        <a:t>Positive</a:t>
                      </a:r>
                      <a:endParaRPr lang="en-US" sz="20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2000" b="1">
                          <a:effectLst/>
                        </a:rPr>
                        <a:t>Neutral or Ambiguous</a:t>
                      </a:r>
                      <a:endParaRPr lang="en-US" sz="20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2000" b="1" dirty="0">
                          <a:effectLst/>
                        </a:rPr>
                        <a:t>Negative</a:t>
                      </a:r>
                      <a:endParaRPr lang="en-US" sz="2000" b="1"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14260185"/>
                  </a:ext>
                </a:extLst>
              </a:tr>
              <a:tr h="412312">
                <a:tc>
                  <a:txBody>
                    <a:bodyPr/>
                    <a:lstStyle/>
                    <a:p>
                      <a:pPr marL="0" marR="0">
                        <a:lnSpc>
                          <a:spcPct val="115000"/>
                        </a:lnSpc>
                        <a:spcBef>
                          <a:spcPts val="0"/>
                        </a:spcBef>
                        <a:spcAft>
                          <a:spcPts val="0"/>
                        </a:spcAft>
                      </a:pPr>
                      <a:r>
                        <a:rPr lang="en-US" sz="1800" b="0">
                          <a:effectLst/>
                        </a:rPr>
                        <a:t>Supermarket</a:t>
                      </a:r>
                      <a:endParaRPr lang="en-US" sz="1800" b="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800">
                          <a:effectLst/>
                        </a:rPr>
                        <a:t>Convenience Store</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800">
                          <a:effectLst/>
                        </a:rPr>
                        <a:t>Bar</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01284068"/>
                  </a:ext>
                </a:extLst>
              </a:tr>
              <a:tr h="412312">
                <a:tc>
                  <a:txBody>
                    <a:bodyPr/>
                    <a:lstStyle/>
                    <a:p>
                      <a:pPr marL="0" marR="0">
                        <a:lnSpc>
                          <a:spcPct val="115000"/>
                        </a:lnSpc>
                        <a:spcBef>
                          <a:spcPts val="0"/>
                        </a:spcBef>
                        <a:spcAft>
                          <a:spcPts val="0"/>
                        </a:spcAft>
                      </a:pPr>
                      <a:r>
                        <a:rPr lang="en-US" sz="1800" b="0">
                          <a:effectLst/>
                        </a:rPr>
                        <a:t>Pharmacy/Drug Store</a:t>
                      </a:r>
                      <a:endParaRPr lang="en-US" sz="1800" b="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800">
                          <a:effectLst/>
                        </a:rPr>
                        <a:t>Military Base</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800">
                          <a:effectLst/>
                        </a:rPr>
                        <a:t>Waste Facility</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31633169"/>
                  </a:ext>
                </a:extLst>
              </a:tr>
              <a:tr h="412312">
                <a:tc>
                  <a:txBody>
                    <a:bodyPr/>
                    <a:lstStyle/>
                    <a:p>
                      <a:pPr marL="0" marR="0">
                        <a:lnSpc>
                          <a:spcPct val="115000"/>
                        </a:lnSpc>
                        <a:spcBef>
                          <a:spcPts val="0"/>
                        </a:spcBef>
                        <a:spcAft>
                          <a:spcPts val="0"/>
                        </a:spcAft>
                      </a:pPr>
                      <a:r>
                        <a:rPr lang="en-US" sz="1800" b="0">
                          <a:effectLst/>
                        </a:rPr>
                        <a:t>Bank</a:t>
                      </a:r>
                      <a:endParaRPr lang="en-US" sz="1800" b="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800">
                          <a:effectLst/>
                        </a:rPr>
                        <a:t>Warehouse</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800">
                          <a:effectLst/>
                        </a:rPr>
                        <a:t>Check Cashing Facility</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58527202"/>
                  </a:ext>
                </a:extLst>
              </a:tr>
              <a:tr h="425418">
                <a:tc>
                  <a:txBody>
                    <a:bodyPr/>
                    <a:lstStyle/>
                    <a:p>
                      <a:pPr marL="0" marR="0">
                        <a:lnSpc>
                          <a:spcPct val="115000"/>
                        </a:lnSpc>
                        <a:spcBef>
                          <a:spcPts val="0"/>
                        </a:spcBef>
                        <a:spcAft>
                          <a:spcPts val="0"/>
                        </a:spcAft>
                      </a:pPr>
                      <a:r>
                        <a:rPr lang="en-US" sz="1800" b="0" dirty="0">
                          <a:effectLst/>
                        </a:rPr>
                        <a:t>Spiritual Center (place of worship)</a:t>
                      </a:r>
                      <a:endParaRPr lang="en-US" sz="1800" b="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800">
                          <a:effectLst/>
                        </a:rPr>
                        <a:t>Gas Station</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800">
                          <a:effectLst/>
                        </a:rPr>
                        <a:t>Prison</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22863094"/>
                  </a:ext>
                </a:extLst>
              </a:tr>
              <a:tr h="412312">
                <a:tc>
                  <a:txBody>
                    <a:bodyPr/>
                    <a:lstStyle/>
                    <a:p>
                      <a:pPr marL="0" marR="0">
                        <a:lnSpc>
                          <a:spcPct val="115000"/>
                        </a:lnSpc>
                        <a:spcBef>
                          <a:spcPts val="0"/>
                        </a:spcBef>
                        <a:spcAft>
                          <a:spcPts val="0"/>
                        </a:spcAft>
                      </a:pPr>
                      <a:r>
                        <a:rPr lang="en-US" sz="1800" b="0" dirty="0">
                          <a:effectLst/>
                        </a:rPr>
                        <a:t>Athletic and Sports Facility</a:t>
                      </a:r>
                      <a:endParaRPr lang="en-US" sz="1800" b="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800" dirty="0">
                          <a:effectLst/>
                        </a:rPr>
                        <a:t>Recycling Facility</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15000"/>
                        </a:lnSpc>
                        <a:spcBef>
                          <a:spcPts val="0"/>
                        </a:spcBef>
                        <a:spcAft>
                          <a:spcPts val="0"/>
                        </a:spcAft>
                      </a:pPr>
                      <a:r>
                        <a:rPr lang="en-US" sz="1800" dirty="0">
                          <a:effectLst/>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27723540"/>
                  </a:ext>
                </a:extLst>
              </a:tr>
            </a:tbl>
          </a:graphicData>
        </a:graphic>
      </p:graphicFrame>
    </p:spTree>
    <p:extLst>
      <p:ext uri="{BB962C8B-B14F-4D97-AF65-F5344CB8AC3E}">
        <p14:creationId xmlns:p14="http://schemas.microsoft.com/office/powerpoint/2010/main" val="36380498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B749C-30C0-41B7-8DDE-5F4787005885}"/>
              </a:ext>
            </a:extLst>
          </p:cNvPr>
          <p:cNvSpPr>
            <a:spLocks noGrp="1"/>
          </p:cNvSpPr>
          <p:nvPr>
            <p:ph type="title"/>
          </p:nvPr>
        </p:nvSpPr>
        <p:spPr/>
        <p:txBody>
          <a:bodyPr/>
          <a:lstStyle/>
          <a:p>
            <a:r>
              <a:rPr lang="en-US" sz="3600" b="1" dirty="0"/>
              <a:t>Data and Methods</a:t>
            </a:r>
          </a:p>
        </p:txBody>
      </p:sp>
      <p:sp>
        <p:nvSpPr>
          <p:cNvPr id="3" name="Content Placeholder 2">
            <a:extLst>
              <a:ext uri="{FF2B5EF4-FFF2-40B4-BE49-F238E27FC236}">
                <a16:creationId xmlns:a16="http://schemas.microsoft.com/office/drawing/2014/main" id="{EFD412E1-C998-4F18-96F9-66F5B651BD92}"/>
              </a:ext>
            </a:extLst>
          </p:cNvPr>
          <p:cNvSpPr>
            <a:spLocks noGrp="1"/>
          </p:cNvSpPr>
          <p:nvPr>
            <p:ph idx="1"/>
          </p:nvPr>
        </p:nvSpPr>
        <p:spPr>
          <a:xfrm>
            <a:off x="432000" y="1151999"/>
            <a:ext cx="10143235" cy="5164579"/>
          </a:xfrm>
        </p:spPr>
        <p:txBody>
          <a:bodyPr/>
          <a:lstStyle/>
          <a:p>
            <a:pPr marL="0" indent="0">
              <a:buNone/>
            </a:pPr>
            <a:r>
              <a:rPr lang="en-US" sz="2400" b="1" dirty="0"/>
              <a:t>Needs:</a:t>
            </a:r>
          </a:p>
          <a:p>
            <a:pPr lvl="1"/>
            <a:r>
              <a:rPr lang="en-US" sz="2000" dirty="0"/>
              <a:t>Geographic areas of DC  to be studied</a:t>
            </a:r>
          </a:p>
          <a:p>
            <a:pPr lvl="2"/>
            <a:r>
              <a:rPr lang="en-US" sz="2000" dirty="0"/>
              <a:t>Political boundaries (Wards) and zip codes are too large</a:t>
            </a:r>
          </a:p>
          <a:p>
            <a:pPr lvl="2"/>
            <a:r>
              <a:rPr lang="en-US" sz="2000" b="1" dirty="0"/>
              <a:t>Neighborhoods</a:t>
            </a:r>
            <a:r>
              <a:rPr lang="en-US" sz="2000" dirty="0"/>
              <a:t> are not defined precisely but are widely used and understood</a:t>
            </a:r>
          </a:p>
          <a:p>
            <a:pPr lvl="3"/>
            <a:r>
              <a:rPr lang="en-US" sz="2000" dirty="0"/>
              <a:t>Need names, boundaries, geographic coordinates</a:t>
            </a:r>
          </a:p>
          <a:p>
            <a:pPr lvl="1"/>
            <a:r>
              <a:rPr lang="en-US" sz="2000" dirty="0"/>
              <a:t>Categories of venues that might enhance or detract from health and well-being of neighborhood residents</a:t>
            </a:r>
          </a:p>
          <a:p>
            <a:pPr lvl="2"/>
            <a:r>
              <a:rPr lang="en-US" sz="2000" dirty="0"/>
              <a:t>Many available, some with ambiguous effects</a:t>
            </a:r>
          </a:p>
          <a:p>
            <a:pPr marL="0" lvl="1" indent="0">
              <a:buNone/>
            </a:pPr>
            <a:r>
              <a:rPr lang="en-US" sz="2400" b="1" dirty="0"/>
              <a:t>Sources:</a:t>
            </a:r>
          </a:p>
          <a:p>
            <a:pPr marL="266700" lvl="1" indent="0">
              <a:buNone/>
            </a:pPr>
            <a:r>
              <a:rPr lang="en-US" sz="2000" dirty="0"/>
              <a:t>Zillow –  data on neighborhood locations and boundaries</a:t>
            </a:r>
          </a:p>
          <a:p>
            <a:pPr marL="266700" lvl="1" indent="0">
              <a:buNone/>
            </a:pPr>
            <a:r>
              <a:rPr lang="en-US" sz="2000" dirty="0"/>
              <a:t>Foursquare database – information on venues of many types, with specific geolocation</a:t>
            </a:r>
          </a:p>
          <a:p>
            <a:pPr marL="0" lvl="1" indent="0">
              <a:buNone/>
            </a:pPr>
            <a:r>
              <a:rPr lang="en-US" sz="2400" b="1" dirty="0"/>
              <a:t>Methods:</a:t>
            </a:r>
          </a:p>
          <a:p>
            <a:pPr marL="266700" lvl="1" indent="0">
              <a:buNone/>
            </a:pPr>
            <a:r>
              <a:rPr lang="en-US" sz="2000" dirty="0"/>
              <a:t>Operate in a </a:t>
            </a:r>
            <a:r>
              <a:rPr lang="en-US" sz="2000" dirty="0" err="1"/>
              <a:t>Jupyter</a:t>
            </a:r>
            <a:r>
              <a:rPr lang="en-US" sz="2000" dirty="0"/>
              <a:t> notebook, use python code to assemble and manipulate data, and apply additional libraries to perform mapping, computations, and other tasks</a:t>
            </a:r>
          </a:p>
        </p:txBody>
      </p:sp>
      <p:sp>
        <p:nvSpPr>
          <p:cNvPr id="4" name="Slide Number Placeholder 3">
            <a:extLst>
              <a:ext uri="{FF2B5EF4-FFF2-40B4-BE49-F238E27FC236}">
                <a16:creationId xmlns:a16="http://schemas.microsoft.com/office/drawing/2014/main" id="{20BDF93A-907C-4D7E-8AF5-8C9B81F7AAFE}"/>
              </a:ext>
            </a:extLst>
          </p:cNvPr>
          <p:cNvSpPr>
            <a:spLocks noGrp="1"/>
          </p:cNvSpPr>
          <p:nvPr>
            <p:ph type="sldNum" sz="quarter" idx="13"/>
          </p:nvPr>
        </p:nvSpPr>
        <p:spPr/>
        <p:txBody>
          <a:bodyPr/>
          <a:lstStyle/>
          <a:p>
            <a:r>
              <a:rPr lang="en-US" noProof="0"/>
              <a:t>page </a:t>
            </a:r>
            <a:fld id="{19B51A1E-902D-48AF-9020-955120F399B6}" type="slidenum">
              <a:rPr lang="en-US" b="1" i="1" noProof="0" smtClean="0"/>
              <a:pPr/>
              <a:t>5</a:t>
            </a:fld>
            <a:endParaRPr lang="en-US" b="1" i="1" noProof="0" dirty="0"/>
          </a:p>
        </p:txBody>
      </p:sp>
    </p:spTree>
    <p:extLst>
      <p:ext uri="{BB962C8B-B14F-4D97-AF65-F5344CB8AC3E}">
        <p14:creationId xmlns:p14="http://schemas.microsoft.com/office/powerpoint/2010/main" val="19609929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D81A158-3656-4BE1-B173-116793C2DE06}"/>
              </a:ext>
            </a:extLst>
          </p:cNvPr>
          <p:cNvPicPr>
            <a:picLocks noGrp="1"/>
          </p:cNvPicPr>
          <p:nvPr>
            <p:ph type="pic" sz="quarter" idx="13"/>
          </p:nvPr>
        </p:nvPicPr>
        <p:blipFill rotWithShape="1">
          <a:blip r:embed="rId2"/>
          <a:srcRect l="15864" r="9866"/>
          <a:stretch/>
        </p:blipFill>
        <p:spPr>
          <a:xfrm>
            <a:off x="-1" y="947452"/>
            <a:ext cx="5703889" cy="4320000"/>
          </a:xfrm>
          <a:prstGeom prst="rect">
            <a:avLst/>
          </a:prstGeom>
          <a:noFill/>
        </p:spPr>
      </p:pic>
      <p:pic>
        <p:nvPicPr>
          <p:cNvPr id="7" name="Picture Placeholder 6" descr="A group of people in a forest&#10;&#10;Description automatically generated">
            <a:extLst>
              <a:ext uri="{FF2B5EF4-FFF2-40B4-BE49-F238E27FC236}">
                <a16:creationId xmlns:a16="http://schemas.microsoft.com/office/drawing/2014/main" id="{6912B715-1BE3-49D2-8B68-2FB4AD3C8952}"/>
              </a:ext>
            </a:extLst>
          </p:cNvPr>
          <p:cNvPicPr>
            <a:picLocks noGrp="1" noChangeAspect="1"/>
          </p:cNvPicPr>
          <p:nvPr>
            <p:ph type="pic" sz="quarter" idx="10"/>
          </p:nvPr>
        </p:nvPicPr>
        <p:blipFill>
          <a:blip r:embed="rId3"/>
          <a:srcRect t="6332" b="6332"/>
          <a:stretch>
            <a:fillRect/>
          </a:stretch>
        </p:blipFill>
        <p:spPr>
          <a:xfrm rot="5400000">
            <a:off x="5503863" y="1271588"/>
            <a:ext cx="6584950" cy="4313237"/>
          </a:xfrm>
        </p:spPr>
      </p:pic>
      <p:sp>
        <p:nvSpPr>
          <p:cNvPr id="4" name="Slide Number Placeholder 3">
            <a:extLst>
              <a:ext uri="{FF2B5EF4-FFF2-40B4-BE49-F238E27FC236}">
                <a16:creationId xmlns:a16="http://schemas.microsoft.com/office/drawing/2014/main" id="{DB320205-73C9-4947-9FED-069CB12A4846}"/>
              </a:ext>
            </a:extLst>
          </p:cNvPr>
          <p:cNvSpPr>
            <a:spLocks noGrp="1"/>
          </p:cNvSpPr>
          <p:nvPr>
            <p:ph type="sldNum" sz="quarter" idx="12"/>
          </p:nvPr>
        </p:nvSpPr>
        <p:spPr>
          <a:xfrm>
            <a:off x="11091633" y="6456363"/>
            <a:ext cx="962795" cy="264330"/>
          </a:xfrm>
        </p:spPr>
        <p:txBody>
          <a:bodyPr anchor="ctr">
            <a:normAutofit/>
          </a:bodyPr>
          <a:lstStyle/>
          <a:p>
            <a:pPr>
              <a:spcAft>
                <a:spcPts val="600"/>
              </a:spcAft>
            </a:pPr>
            <a:r>
              <a:rPr lang="en-US" noProof="0"/>
              <a:t>page </a:t>
            </a:r>
            <a:fld id="{19B51A1E-902D-48AF-9020-955120F399B6}" type="slidenum">
              <a:rPr lang="en-US" b="1" i="1" noProof="0" smtClean="0"/>
              <a:pPr>
                <a:spcAft>
                  <a:spcPts val="600"/>
                </a:spcAft>
              </a:pPr>
              <a:t>6</a:t>
            </a:fld>
            <a:endParaRPr lang="en-US" b="1" i="1" noProof="0"/>
          </a:p>
        </p:txBody>
      </p:sp>
      <p:sp>
        <p:nvSpPr>
          <p:cNvPr id="2" name="Title 1">
            <a:extLst>
              <a:ext uri="{FF2B5EF4-FFF2-40B4-BE49-F238E27FC236}">
                <a16:creationId xmlns:a16="http://schemas.microsoft.com/office/drawing/2014/main" id="{9F8FA433-FBB0-45EE-B56C-F94650D028C1}"/>
              </a:ext>
            </a:extLst>
          </p:cNvPr>
          <p:cNvSpPr>
            <a:spLocks noGrp="1"/>
          </p:cNvSpPr>
          <p:nvPr>
            <p:ph type="ctrTitle"/>
          </p:nvPr>
        </p:nvSpPr>
        <p:spPr>
          <a:xfrm>
            <a:off x="7089736" y="2362200"/>
            <a:ext cx="3863221" cy="1224048"/>
          </a:xfrm>
        </p:spPr>
        <p:txBody>
          <a:bodyPr anchor="b">
            <a:normAutofit/>
          </a:bodyPr>
          <a:lstStyle/>
          <a:p>
            <a:r>
              <a:rPr lang="en-US" dirty="0"/>
              <a:t>The Study Area</a:t>
            </a:r>
            <a:br>
              <a:rPr lang="en-US" dirty="0"/>
            </a:br>
            <a:r>
              <a:rPr lang="en-US" sz="1600" dirty="0"/>
              <a:t>Monuments of Washington, DC seen from Arlington National Cemetery (VA)</a:t>
            </a:r>
          </a:p>
        </p:txBody>
      </p:sp>
    </p:spTree>
    <p:extLst>
      <p:ext uri="{BB962C8B-B14F-4D97-AF65-F5344CB8AC3E}">
        <p14:creationId xmlns:p14="http://schemas.microsoft.com/office/powerpoint/2010/main" val="8905114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BC945-A4AF-43F4-B1CB-8DD9FD61F01C}"/>
              </a:ext>
            </a:extLst>
          </p:cNvPr>
          <p:cNvSpPr>
            <a:spLocks noGrp="1"/>
          </p:cNvSpPr>
          <p:nvPr>
            <p:ph type="title"/>
          </p:nvPr>
        </p:nvSpPr>
        <p:spPr/>
        <p:txBody>
          <a:bodyPr/>
          <a:lstStyle/>
          <a:p>
            <a:r>
              <a:rPr lang="en-US" sz="3600" b="1" dirty="0"/>
              <a:t>Search Parameters and Results</a:t>
            </a:r>
          </a:p>
        </p:txBody>
      </p:sp>
      <p:sp>
        <p:nvSpPr>
          <p:cNvPr id="4" name="Slide Number Placeholder 3">
            <a:extLst>
              <a:ext uri="{FF2B5EF4-FFF2-40B4-BE49-F238E27FC236}">
                <a16:creationId xmlns:a16="http://schemas.microsoft.com/office/drawing/2014/main" id="{B3914A39-A9A8-4ACF-97DC-22CFE977EF0D}"/>
              </a:ext>
            </a:extLst>
          </p:cNvPr>
          <p:cNvSpPr>
            <a:spLocks noGrp="1"/>
          </p:cNvSpPr>
          <p:nvPr>
            <p:ph type="sldNum" sz="quarter" idx="14"/>
          </p:nvPr>
        </p:nvSpPr>
        <p:spPr/>
        <p:txBody>
          <a:bodyPr/>
          <a:lstStyle/>
          <a:p>
            <a:r>
              <a:rPr lang="en-US" noProof="0"/>
              <a:t>page </a:t>
            </a:r>
            <a:fld id="{19B51A1E-902D-48AF-9020-955120F399B6}" type="slidenum">
              <a:rPr lang="en-US" b="1" i="1" noProof="0" smtClean="0"/>
              <a:pPr/>
              <a:t>7</a:t>
            </a:fld>
            <a:endParaRPr lang="en-US" b="1" i="1" noProof="0" dirty="0"/>
          </a:p>
        </p:txBody>
      </p:sp>
      <p:sp>
        <p:nvSpPr>
          <p:cNvPr id="3" name="Content Placeholder 2">
            <a:extLst>
              <a:ext uri="{FF2B5EF4-FFF2-40B4-BE49-F238E27FC236}">
                <a16:creationId xmlns:a16="http://schemas.microsoft.com/office/drawing/2014/main" id="{78D1D0B1-4CAA-4C2A-9E4F-52920D2DD710}"/>
              </a:ext>
            </a:extLst>
          </p:cNvPr>
          <p:cNvSpPr>
            <a:spLocks noGrp="1"/>
          </p:cNvSpPr>
          <p:nvPr>
            <p:ph sz="half" idx="1"/>
          </p:nvPr>
        </p:nvSpPr>
        <p:spPr>
          <a:xfrm>
            <a:off x="431999" y="2254102"/>
            <a:ext cx="5176321" cy="3922861"/>
          </a:xfrm>
        </p:spPr>
        <p:txBody>
          <a:bodyPr/>
          <a:lstStyle/>
          <a:p>
            <a:r>
              <a:rPr lang="en-US" sz="2800" dirty="0"/>
              <a:t>135 neighborhoods</a:t>
            </a:r>
          </a:p>
          <a:p>
            <a:pPr lvl="1"/>
            <a:r>
              <a:rPr lang="en-US" sz="2400" dirty="0"/>
              <a:t>More than 6,600 venues</a:t>
            </a:r>
          </a:p>
          <a:p>
            <a:pPr lvl="1"/>
            <a:r>
              <a:rPr lang="en-US" sz="2400" dirty="0"/>
              <a:t>More than 340 unique categories</a:t>
            </a:r>
          </a:p>
          <a:p>
            <a:r>
              <a:rPr lang="en-US" sz="2800" dirty="0"/>
              <a:t>Pattern Identification – Use K-Means Clustering</a:t>
            </a:r>
          </a:p>
          <a:p>
            <a:pPr lvl="1"/>
            <a:r>
              <a:rPr lang="en-US" sz="2400" dirty="0"/>
              <a:t>3 clusters defined</a:t>
            </a:r>
          </a:p>
          <a:p>
            <a:pPr lvl="2"/>
            <a:r>
              <a:rPr lang="en-US" sz="2200" dirty="0"/>
              <a:t>More affluent</a:t>
            </a:r>
          </a:p>
          <a:p>
            <a:pPr lvl="2"/>
            <a:r>
              <a:rPr lang="en-US" sz="2200" dirty="0"/>
              <a:t>Less affluent</a:t>
            </a:r>
          </a:p>
          <a:p>
            <a:pPr lvl="2"/>
            <a:r>
              <a:rPr lang="en-US" sz="2200" dirty="0"/>
              <a:t>Heavy federal government     presence</a:t>
            </a:r>
          </a:p>
          <a:p>
            <a:pPr lvl="2"/>
            <a:endParaRPr lang="en-US" dirty="0"/>
          </a:p>
          <a:p>
            <a:endParaRPr lang="en-US" dirty="0"/>
          </a:p>
        </p:txBody>
      </p:sp>
      <p:pic>
        <p:nvPicPr>
          <p:cNvPr id="6" name="Content Placeholder 5">
            <a:extLst>
              <a:ext uri="{FF2B5EF4-FFF2-40B4-BE49-F238E27FC236}">
                <a16:creationId xmlns:a16="http://schemas.microsoft.com/office/drawing/2014/main" id="{C139A9F0-E8CA-49DD-8A4C-E8ED0A6511CE}"/>
              </a:ext>
            </a:extLst>
          </p:cNvPr>
          <p:cNvPicPr>
            <a:picLocks noGrp="1"/>
          </p:cNvPicPr>
          <p:nvPr>
            <p:ph sz="half" idx="2"/>
          </p:nvPr>
        </p:nvPicPr>
        <p:blipFill>
          <a:blip r:embed="rId2"/>
          <a:stretch>
            <a:fillRect/>
          </a:stretch>
        </p:blipFill>
        <p:spPr>
          <a:xfrm>
            <a:off x="5196840" y="2651760"/>
            <a:ext cx="5766435" cy="3230880"/>
          </a:xfrm>
          <a:prstGeom prst="rect">
            <a:avLst/>
          </a:prstGeom>
        </p:spPr>
      </p:pic>
      <p:sp>
        <p:nvSpPr>
          <p:cNvPr id="7" name="TextBox 6">
            <a:extLst>
              <a:ext uri="{FF2B5EF4-FFF2-40B4-BE49-F238E27FC236}">
                <a16:creationId xmlns:a16="http://schemas.microsoft.com/office/drawing/2014/main" id="{A33F088B-7F34-4137-B45F-2FBA1F224B39}"/>
              </a:ext>
            </a:extLst>
          </p:cNvPr>
          <p:cNvSpPr txBox="1"/>
          <p:nvPr/>
        </p:nvSpPr>
        <p:spPr>
          <a:xfrm>
            <a:off x="432000" y="1189600"/>
            <a:ext cx="10143235" cy="954107"/>
          </a:xfrm>
          <a:prstGeom prst="rect">
            <a:avLst/>
          </a:prstGeom>
          <a:noFill/>
        </p:spPr>
        <p:txBody>
          <a:bodyPr wrap="square" rtlCol="0">
            <a:spAutoFit/>
          </a:bodyPr>
          <a:lstStyle/>
          <a:p>
            <a:r>
              <a:rPr lang="en-US" sz="2800" dirty="0"/>
              <a:t>Foursquare search using a 1,000 m radius around the center of each neighborhood</a:t>
            </a:r>
          </a:p>
        </p:txBody>
      </p:sp>
    </p:spTree>
    <p:extLst>
      <p:ext uri="{BB962C8B-B14F-4D97-AF65-F5344CB8AC3E}">
        <p14:creationId xmlns:p14="http://schemas.microsoft.com/office/powerpoint/2010/main" val="108732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865E6-CE79-4091-BA7D-6C153BFAD116}"/>
              </a:ext>
            </a:extLst>
          </p:cNvPr>
          <p:cNvSpPr>
            <a:spLocks noGrp="1"/>
          </p:cNvSpPr>
          <p:nvPr>
            <p:ph type="title"/>
          </p:nvPr>
        </p:nvSpPr>
        <p:spPr/>
        <p:txBody>
          <a:bodyPr/>
          <a:lstStyle/>
          <a:p>
            <a:r>
              <a:rPr lang="en-US" sz="3600" b="1" dirty="0"/>
              <a:t>Results – 3 Clusters</a:t>
            </a:r>
          </a:p>
        </p:txBody>
      </p:sp>
      <p:sp>
        <p:nvSpPr>
          <p:cNvPr id="3" name="Content Placeholder 2">
            <a:extLst>
              <a:ext uri="{FF2B5EF4-FFF2-40B4-BE49-F238E27FC236}">
                <a16:creationId xmlns:a16="http://schemas.microsoft.com/office/drawing/2014/main" id="{6390611C-0F87-4241-A06C-AD75D99263A0}"/>
              </a:ext>
            </a:extLst>
          </p:cNvPr>
          <p:cNvSpPr>
            <a:spLocks noGrp="1"/>
          </p:cNvSpPr>
          <p:nvPr>
            <p:ph idx="1"/>
          </p:nvPr>
        </p:nvSpPr>
        <p:spPr/>
        <p:txBody>
          <a:bodyPr/>
          <a:lstStyle/>
          <a:p>
            <a:r>
              <a:rPr lang="en-US" sz="3200" dirty="0"/>
              <a:t>1 very small (3 neighborhoods), adjacent to extensive parkland.  Most common venue – trail!</a:t>
            </a:r>
          </a:p>
          <a:p>
            <a:r>
              <a:rPr lang="en-US" sz="3200" dirty="0"/>
              <a:t>1 large (91 neighborhoods), comprising the central business district and most areas to the west.  Largely affluent and well-educated population.</a:t>
            </a:r>
          </a:p>
          <a:p>
            <a:r>
              <a:rPr lang="en-US" sz="3200" dirty="0"/>
              <a:t>1 moderate in size (41 neighborhoods), consisting of all areas east of the Anacostia River and several more on the </a:t>
            </a:r>
            <a:r>
              <a:rPr lang="en-US" sz="3200" dirty="0" err="1"/>
              <a:t>northeaste</a:t>
            </a:r>
            <a:r>
              <a:rPr lang="en-US" sz="3200" dirty="0"/>
              <a:t> periphery of the city (and one outlier on the west side).</a:t>
            </a:r>
          </a:p>
          <a:p>
            <a:endParaRPr lang="en-US" sz="3200" dirty="0"/>
          </a:p>
          <a:p>
            <a:r>
              <a:rPr lang="en-US" sz="2800" i="1" dirty="0"/>
              <a:t>What distinguishes the neighborhoods in the latter two clusters?</a:t>
            </a:r>
          </a:p>
          <a:p>
            <a:endParaRPr lang="en-US" dirty="0"/>
          </a:p>
        </p:txBody>
      </p:sp>
      <p:sp>
        <p:nvSpPr>
          <p:cNvPr id="4" name="Slide Number Placeholder 3">
            <a:extLst>
              <a:ext uri="{FF2B5EF4-FFF2-40B4-BE49-F238E27FC236}">
                <a16:creationId xmlns:a16="http://schemas.microsoft.com/office/drawing/2014/main" id="{EAF3C359-5772-4014-BC7F-D8551525BE49}"/>
              </a:ext>
            </a:extLst>
          </p:cNvPr>
          <p:cNvSpPr>
            <a:spLocks noGrp="1"/>
          </p:cNvSpPr>
          <p:nvPr>
            <p:ph type="sldNum" sz="quarter" idx="13"/>
          </p:nvPr>
        </p:nvSpPr>
        <p:spPr/>
        <p:txBody>
          <a:bodyPr/>
          <a:lstStyle/>
          <a:p>
            <a:r>
              <a:rPr lang="en-US" noProof="0"/>
              <a:t>page </a:t>
            </a:r>
            <a:fld id="{19B51A1E-902D-48AF-9020-955120F399B6}" type="slidenum">
              <a:rPr lang="en-US" b="1" i="1" noProof="0" smtClean="0"/>
              <a:pPr/>
              <a:t>8</a:t>
            </a:fld>
            <a:endParaRPr lang="en-US" b="1" i="1" noProof="0" dirty="0"/>
          </a:p>
        </p:txBody>
      </p:sp>
    </p:spTree>
    <p:extLst>
      <p:ext uri="{BB962C8B-B14F-4D97-AF65-F5344CB8AC3E}">
        <p14:creationId xmlns:p14="http://schemas.microsoft.com/office/powerpoint/2010/main" val="32841455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8004C-A212-4B7D-A8BD-915035DE941A}"/>
              </a:ext>
            </a:extLst>
          </p:cNvPr>
          <p:cNvSpPr>
            <a:spLocks noGrp="1"/>
          </p:cNvSpPr>
          <p:nvPr>
            <p:ph type="title"/>
          </p:nvPr>
        </p:nvSpPr>
        <p:spPr/>
        <p:txBody>
          <a:bodyPr/>
          <a:lstStyle/>
          <a:p>
            <a:r>
              <a:rPr lang="en-US" sz="3600" b="1" dirty="0"/>
              <a:t>A Closer Look</a:t>
            </a:r>
          </a:p>
        </p:txBody>
      </p:sp>
      <p:graphicFrame>
        <p:nvGraphicFramePr>
          <p:cNvPr id="5" name="Content Placeholder 4">
            <a:extLst>
              <a:ext uri="{FF2B5EF4-FFF2-40B4-BE49-F238E27FC236}">
                <a16:creationId xmlns:a16="http://schemas.microsoft.com/office/drawing/2014/main" id="{AB6A0AE8-E3F8-4656-B356-9998CD144C2E}"/>
              </a:ext>
            </a:extLst>
          </p:cNvPr>
          <p:cNvGraphicFramePr>
            <a:graphicFrameLocks noGrp="1"/>
          </p:cNvGraphicFramePr>
          <p:nvPr>
            <p:ph idx="1"/>
            <p:extLst>
              <p:ext uri="{D42A27DB-BD31-4B8C-83A1-F6EECF244321}">
                <p14:modId xmlns:p14="http://schemas.microsoft.com/office/powerpoint/2010/main" val="2774818655"/>
              </p:ext>
            </p:extLst>
          </p:nvPr>
        </p:nvGraphicFramePr>
        <p:xfrm>
          <a:off x="431999" y="1233378"/>
          <a:ext cx="10167822" cy="5211685"/>
        </p:xfrm>
        <a:graphic>
          <a:graphicData uri="http://schemas.openxmlformats.org/drawingml/2006/table">
            <a:tbl>
              <a:tblPr firstRow="1" firstCol="1" bandRow="1">
                <a:tableStyleId>{69012ECD-51FC-41F1-AA8D-1B2483CD663E}</a:tableStyleId>
              </a:tblPr>
              <a:tblGrid>
                <a:gridCol w="2075302">
                  <a:extLst>
                    <a:ext uri="{9D8B030D-6E8A-4147-A177-3AD203B41FA5}">
                      <a16:colId xmlns:a16="http://schemas.microsoft.com/office/drawing/2014/main" val="2266933160"/>
                    </a:ext>
                  </a:extLst>
                </a:gridCol>
                <a:gridCol w="1418562">
                  <a:extLst>
                    <a:ext uri="{9D8B030D-6E8A-4147-A177-3AD203B41FA5}">
                      <a16:colId xmlns:a16="http://schemas.microsoft.com/office/drawing/2014/main" val="1681632022"/>
                    </a:ext>
                  </a:extLst>
                </a:gridCol>
                <a:gridCol w="1418562">
                  <a:extLst>
                    <a:ext uri="{9D8B030D-6E8A-4147-A177-3AD203B41FA5}">
                      <a16:colId xmlns:a16="http://schemas.microsoft.com/office/drawing/2014/main" val="1340122153"/>
                    </a:ext>
                  </a:extLst>
                </a:gridCol>
                <a:gridCol w="1281958">
                  <a:extLst>
                    <a:ext uri="{9D8B030D-6E8A-4147-A177-3AD203B41FA5}">
                      <a16:colId xmlns:a16="http://schemas.microsoft.com/office/drawing/2014/main" val="1426227726"/>
                    </a:ext>
                  </a:extLst>
                </a:gridCol>
                <a:gridCol w="1281958">
                  <a:extLst>
                    <a:ext uri="{9D8B030D-6E8A-4147-A177-3AD203B41FA5}">
                      <a16:colId xmlns:a16="http://schemas.microsoft.com/office/drawing/2014/main" val="3035099086"/>
                    </a:ext>
                  </a:extLst>
                </a:gridCol>
                <a:gridCol w="1333448">
                  <a:extLst>
                    <a:ext uri="{9D8B030D-6E8A-4147-A177-3AD203B41FA5}">
                      <a16:colId xmlns:a16="http://schemas.microsoft.com/office/drawing/2014/main" val="3988915803"/>
                    </a:ext>
                  </a:extLst>
                </a:gridCol>
                <a:gridCol w="1358032">
                  <a:extLst>
                    <a:ext uri="{9D8B030D-6E8A-4147-A177-3AD203B41FA5}">
                      <a16:colId xmlns:a16="http://schemas.microsoft.com/office/drawing/2014/main" val="2393907364"/>
                    </a:ext>
                  </a:extLst>
                </a:gridCol>
              </a:tblGrid>
              <a:tr h="535393">
                <a:tc gridSpan="7">
                  <a:txBody>
                    <a:bodyPr/>
                    <a:lstStyle/>
                    <a:p>
                      <a:pPr marL="0" marR="0" algn="ctr">
                        <a:lnSpc>
                          <a:spcPct val="115000"/>
                        </a:lnSpc>
                        <a:spcBef>
                          <a:spcPts val="0"/>
                        </a:spcBef>
                        <a:spcAft>
                          <a:spcPts val="0"/>
                        </a:spcAft>
                      </a:pPr>
                      <a:r>
                        <a:rPr lang="en-US" sz="2400" dirty="0">
                          <a:effectLst/>
                        </a:rPr>
                        <a:t>Most Common Venues in DC Neighborhoods Across Two Large Clusters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92269378"/>
                  </a:ext>
                </a:extLst>
              </a:tr>
              <a:tr h="259612">
                <a:tc rowSpan="3">
                  <a:txBody>
                    <a:bodyPr/>
                    <a:lstStyle/>
                    <a:p>
                      <a:pPr marL="0" marR="0">
                        <a:lnSpc>
                          <a:spcPct val="115000"/>
                        </a:lnSpc>
                        <a:spcBef>
                          <a:spcPts val="0"/>
                        </a:spcBef>
                        <a:spcAft>
                          <a:spcPts val="0"/>
                        </a:spcAft>
                      </a:pPr>
                      <a:r>
                        <a:rPr lang="en-US" sz="2000" dirty="0">
                          <a:effectLst/>
                        </a:rPr>
                        <a:t>Venue Category</a:t>
                      </a:r>
                      <a:endParaRPr lang="en-US" sz="20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gridSpan="3">
                  <a:txBody>
                    <a:bodyPr/>
                    <a:lstStyle/>
                    <a:p>
                      <a:pPr marL="0" marR="0" algn="ctr">
                        <a:lnSpc>
                          <a:spcPct val="115000"/>
                        </a:lnSpc>
                        <a:spcBef>
                          <a:spcPts val="0"/>
                        </a:spcBef>
                        <a:spcAft>
                          <a:spcPts val="0"/>
                        </a:spcAft>
                      </a:pPr>
                      <a:r>
                        <a:rPr lang="en-US" sz="1800">
                          <a:effectLst/>
                        </a:rPr>
                        <a:t>Affluent Neighborhoods (n = 91)</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US"/>
                    </a:p>
                  </a:txBody>
                  <a:tcPr/>
                </a:tc>
                <a:tc hMerge="1">
                  <a:txBody>
                    <a:bodyPr/>
                    <a:lstStyle/>
                    <a:p>
                      <a:endParaRPr lang="en-US"/>
                    </a:p>
                  </a:txBody>
                  <a:tcPr/>
                </a:tc>
                <a:tc gridSpan="3">
                  <a:txBody>
                    <a:bodyPr/>
                    <a:lstStyle/>
                    <a:p>
                      <a:pPr marL="0" marR="0" algn="ctr">
                        <a:lnSpc>
                          <a:spcPct val="115000"/>
                        </a:lnSpc>
                        <a:spcBef>
                          <a:spcPts val="0"/>
                        </a:spcBef>
                        <a:spcAft>
                          <a:spcPts val="0"/>
                        </a:spcAft>
                      </a:pPr>
                      <a:r>
                        <a:rPr lang="en-US" sz="1800">
                          <a:effectLst/>
                        </a:rPr>
                        <a:t>Less Affluent Neighborhoods (n = 41)</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27450923"/>
                  </a:ext>
                </a:extLst>
              </a:tr>
              <a:tr h="259612">
                <a:tc vMerge="1">
                  <a:txBody>
                    <a:bodyPr/>
                    <a:lstStyle/>
                    <a:p>
                      <a:endParaRPr lang="en-US"/>
                    </a:p>
                  </a:txBody>
                  <a:tcPr/>
                </a:tc>
                <a:tc gridSpan="3">
                  <a:txBody>
                    <a:bodyPr/>
                    <a:lstStyle/>
                    <a:p>
                      <a:pPr marL="0" marR="0" algn="ctr">
                        <a:lnSpc>
                          <a:spcPct val="115000"/>
                        </a:lnSpc>
                        <a:spcBef>
                          <a:spcPts val="0"/>
                        </a:spcBef>
                        <a:spcAft>
                          <a:spcPts val="0"/>
                        </a:spcAft>
                      </a:pPr>
                      <a:r>
                        <a:rPr lang="en-US" sz="1800">
                          <a:effectLst/>
                        </a:rPr>
                        <a:t>Number of Neighborhoods</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US"/>
                    </a:p>
                  </a:txBody>
                  <a:tcPr/>
                </a:tc>
                <a:tc hMerge="1">
                  <a:txBody>
                    <a:bodyPr/>
                    <a:lstStyle/>
                    <a:p>
                      <a:endParaRPr lang="en-US"/>
                    </a:p>
                  </a:txBody>
                  <a:tcPr/>
                </a:tc>
                <a:tc gridSpan="3">
                  <a:txBody>
                    <a:bodyPr/>
                    <a:lstStyle/>
                    <a:p>
                      <a:pPr marL="0" marR="0" algn="ctr">
                        <a:lnSpc>
                          <a:spcPct val="115000"/>
                        </a:lnSpc>
                        <a:spcBef>
                          <a:spcPts val="0"/>
                        </a:spcBef>
                        <a:spcAft>
                          <a:spcPts val="0"/>
                        </a:spcAft>
                      </a:pPr>
                      <a:r>
                        <a:rPr lang="en-US" sz="1800" dirty="0">
                          <a:effectLst/>
                        </a:rPr>
                        <a:t>Number of Neighborhoods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567294335"/>
                  </a:ext>
                </a:extLst>
              </a:tr>
              <a:tr h="811175">
                <a:tc vMerge="1">
                  <a:txBody>
                    <a:bodyPr/>
                    <a:lstStyle/>
                    <a:p>
                      <a:endParaRPr lang="en-US"/>
                    </a:p>
                  </a:txBody>
                  <a:tcPr/>
                </a:tc>
                <a:tc>
                  <a:txBody>
                    <a:bodyPr/>
                    <a:lstStyle/>
                    <a:p>
                      <a:pPr marL="0" marR="0" algn="ctr">
                        <a:lnSpc>
                          <a:spcPct val="115000"/>
                        </a:lnSpc>
                        <a:spcBef>
                          <a:spcPts val="0"/>
                        </a:spcBef>
                        <a:spcAft>
                          <a:spcPts val="0"/>
                        </a:spcAft>
                      </a:pPr>
                      <a:r>
                        <a:rPr lang="en-US" sz="1600">
                          <a:effectLst/>
                        </a:rPr>
                        <a:t>Most Common</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pPr>
                      <a:r>
                        <a:rPr lang="en-US" sz="1600">
                          <a:effectLst/>
                        </a:rPr>
                        <a:t>2</a:t>
                      </a:r>
                      <a:r>
                        <a:rPr lang="en-US" sz="1600" baseline="30000">
                          <a:effectLst/>
                        </a:rPr>
                        <a:t>nd</a:t>
                      </a:r>
                      <a:r>
                        <a:rPr lang="en-US" sz="1600">
                          <a:effectLst/>
                        </a:rPr>
                        <a:t> Most Common</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pPr>
                      <a:r>
                        <a:rPr lang="en-US" sz="1600">
                          <a:effectLst/>
                        </a:rPr>
                        <a:t>Third Most Common</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pPr>
                      <a:r>
                        <a:rPr lang="en-US" sz="1600">
                          <a:effectLst/>
                        </a:rPr>
                        <a:t>Most Common</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pPr>
                      <a:r>
                        <a:rPr lang="en-US" sz="1600">
                          <a:effectLst/>
                        </a:rPr>
                        <a:t>2</a:t>
                      </a:r>
                      <a:r>
                        <a:rPr lang="en-US" sz="1600" baseline="30000">
                          <a:effectLst/>
                        </a:rPr>
                        <a:t>nd</a:t>
                      </a:r>
                      <a:r>
                        <a:rPr lang="en-US" sz="1600">
                          <a:effectLst/>
                        </a:rPr>
                        <a:t> Most Common</a:t>
                      </a:r>
                      <a:endParaRPr lang="en-US" sz="16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pPr>
                      <a:r>
                        <a:rPr lang="en-US" sz="1600" dirty="0">
                          <a:effectLst/>
                        </a:rPr>
                        <a:t>Third Most Common</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92758769"/>
                  </a:ext>
                </a:extLst>
              </a:tr>
              <a:tr h="259612">
                <a:tc>
                  <a:txBody>
                    <a:bodyPr/>
                    <a:lstStyle/>
                    <a:p>
                      <a:pPr marL="0" marR="0">
                        <a:lnSpc>
                          <a:spcPct val="115000"/>
                        </a:lnSpc>
                        <a:spcBef>
                          <a:spcPts val="0"/>
                        </a:spcBef>
                        <a:spcAft>
                          <a:spcPts val="0"/>
                        </a:spcAft>
                      </a:pPr>
                      <a:r>
                        <a:rPr lang="en-US" sz="1800">
                          <a:effectLst/>
                        </a:rPr>
                        <a:t>Restaurant</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pPr>
                      <a:r>
                        <a:rPr lang="en-US" sz="1800">
                          <a:effectLst/>
                        </a:rPr>
                        <a:t>6</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16</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14</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3</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2</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6</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738130435"/>
                  </a:ext>
                </a:extLst>
              </a:tr>
              <a:tr h="259612">
                <a:tc>
                  <a:txBody>
                    <a:bodyPr/>
                    <a:lstStyle/>
                    <a:p>
                      <a:pPr marL="0" marR="0">
                        <a:lnSpc>
                          <a:spcPct val="115000"/>
                        </a:lnSpc>
                        <a:spcBef>
                          <a:spcPts val="0"/>
                        </a:spcBef>
                        <a:spcAft>
                          <a:spcPts val="0"/>
                        </a:spcAft>
                      </a:pPr>
                      <a:r>
                        <a:rPr lang="en-US" sz="1800">
                          <a:effectLst/>
                        </a:rPr>
                        <a:t>Coffee Shop</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pPr>
                      <a:r>
                        <a:rPr lang="en-US" sz="1800">
                          <a:effectLst/>
                        </a:rPr>
                        <a:t>16</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11</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78901821"/>
                  </a:ext>
                </a:extLst>
              </a:tr>
              <a:tr h="259612">
                <a:tc>
                  <a:txBody>
                    <a:bodyPr/>
                    <a:lstStyle/>
                    <a:p>
                      <a:pPr marL="0" marR="0">
                        <a:lnSpc>
                          <a:spcPct val="115000"/>
                        </a:lnSpc>
                        <a:spcBef>
                          <a:spcPts val="0"/>
                        </a:spcBef>
                        <a:spcAft>
                          <a:spcPts val="0"/>
                        </a:spcAft>
                      </a:pPr>
                      <a:r>
                        <a:rPr lang="en-US" sz="1800">
                          <a:effectLst/>
                        </a:rPr>
                        <a:t>Park</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pPr>
                      <a:r>
                        <a:rPr lang="en-US" sz="1800">
                          <a:effectLst/>
                        </a:rPr>
                        <a:t>8</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7</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9</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4</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5</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091914046"/>
                  </a:ext>
                </a:extLst>
              </a:tr>
              <a:tr h="259612">
                <a:tc>
                  <a:txBody>
                    <a:bodyPr/>
                    <a:lstStyle/>
                    <a:p>
                      <a:pPr marL="0" marR="0">
                        <a:lnSpc>
                          <a:spcPct val="115000"/>
                        </a:lnSpc>
                        <a:spcBef>
                          <a:spcPts val="0"/>
                        </a:spcBef>
                        <a:spcAft>
                          <a:spcPts val="0"/>
                        </a:spcAft>
                      </a:pPr>
                      <a:r>
                        <a:rPr lang="en-US" sz="1800">
                          <a:effectLst/>
                        </a:rPr>
                        <a:t>Bank</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567715187"/>
                  </a:ext>
                </a:extLst>
              </a:tr>
              <a:tr h="259612">
                <a:tc>
                  <a:txBody>
                    <a:bodyPr/>
                    <a:lstStyle/>
                    <a:p>
                      <a:pPr marL="0" marR="0">
                        <a:lnSpc>
                          <a:spcPct val="115000"/>
                        </a:lnSpc>
                        <a:spcBef>
                          <a:spcPts val="0"/>
                        </a:spcBef>
                        <a:spcAft>
                          <a:spcPts val="0"/>
                        </a:spcAft>
                      </a:pPr>
                      <a:r>
                        <a:rPr lang="en-US" sz="1800">
                          <a:effectLst/>
                        </a:rPr>
                        <a:t>Hotel</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pPr>
                      <a:r>
                        <a:rPr lang="en-US" sz="1800">
                          <a:effectLst/>
                        </a:rPr>
                        <a:t>7</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6</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6</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356770121"/>
                  </a:ext>
                </a:extLst>
              </a:tr>
              <a:tr h="259612">
                <a:tc>
                  <a:txBody>
                    <a:bodyPr/>
                    <a:lstStyle/>
                    <a:p>
                      <a:pPr marL="0" marR="0">
                        <a:lnSpc>
                          <a:spcPct val="115000"/>
                        </a:lnSpc>
                        <a:spcBef>
                          <a:spcPts val="0"/>
                        </a:spcBef>
                        <a:spcAft>
                          <a:spcPts val="0"/>
                        </a:spcAft>
                      </a:pPr>
                      <a:r>
                        <a:rPr lang="en-US" sz="1800" dirty="0">
                          <a:effectLst/>
                        </a:rPr>
                        <a:t>Bar</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6</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5</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176788398"/>
                  </a:ext>
                </a:extLst>
              </a:tr>
              <a:tr h="259612">
                <a:tc>
                  <a:txBody>
                    <a:bodyPr/>
                    <a:lstStyle/>
                    <a:p>
                      <a:pPr marL="0" marR="0">
                        <a:lnSpc>
                          <a:spcPct val="115000"/>
                        </a:lnSpc>
                        <a:spcBef>
                          <a:spcPts val="0"/>
                        </a:spcBef>
                        <a:spcAft>
                          <a:spcPts val="0"/>
                        </a:spcAft>
                      </a:pPr>
                      <a:r>
                        <a:rPr lang="en-US" sz="1800">
                          <a:effectLst/>
                        </a:rPr>
                        <a:t>Bus Stop</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4</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687733311"/>
                  </a:ext>
                </a:extLst>
              </a:tr>
              <a:tr h="259612">
                <a:tc>
                  <a:txBody>
                    <a:bodyPr/>
                    <a:lstStyle/>
                    <a:p>
                      <a:pPr marL="0" marR="0">
                        <a:lnSpc>
                          <a:spcPct val="115000"/>
                        </a:lnSpc>
                        <a:spcBef>
                          <a:spcPts val="0"/>
                        </a:spcBef>
                        <a:spcAft>
                          <a:spcPts val="0"/>
                        </a:spcAft>
                      </a:pPr>
                      <a:r>
                        <a:rPr lang="en-US" sz="1800">
                          <a:effectLst/>
                        </a:rPr>
                        <a:t>Intersection</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3</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3</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5</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444894333"/>
                  </a:ext>
                </a:extLst>
              </a:tr>
              <a:tr h="259612">
                <a:tc>
                  <a:txBody>
                    <a:bodyPr/>
                    <a:lstStyle/>
                    <a:p>
                      <a:pPr marL="0" marR="0">
                        <a:lnSpc>
                          <a:spcPct val="115000"/>
                        </a:lnSpc>
                        <a:spcBef>
                          <a:spcPts val="0"/>
                        </a:spcBef>
                        <a:spcAft>
                          <a:spcPts val="0"/>
                        </a:spcAft>
                      </a:pPr>
                      <a:r>
                        <a:rPr lang="en-US" sz="1800">
                          <a:effectLst/>
                        </a:rPr>
                        <a:t>Carry Out</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2</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807741642"/>
                  </a:ext>
                </a:extLst>
              </a:tr>
              <a:tr h="302005">
                <a:tc>
                  <a:txBody>
                    <a:bodyPr/>
                    <a:lstStyle/>
                    <a:p>
                      <a:pPr marL="0" marR="0">
                        <a:lnSpc>
                          <a:spcPct val="115000"/>
                        </a:lnSpc>
                        <a:spcBef>
                          <a:spcPts val="0"/>
                        </a:spcBef>
                        <a:spcAft>
                          <a:spcPts val="0"/>
                        </a:spcAft>
                      </a:pPr>
                      <a:r>
                        <a:rPr lang="en-US" sz="1800" dirty="0">
                          <a:effectLst/>
                        </a:rPr>
                        <a:t>Convenience Store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8</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15</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6</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37954823"/>
                  </a:ext>
                </a:extLst>
              </a:tr>
              <a:tr h="259612">
                <a:tc>
                  <a:txBody>
                    <a:bodyPr/>
                    <a:lstStyle/>
                    <a:p>
                      <a:pPr marL="0" marR="0">
                        <a:lnSpc>
                          <a:spcPct val="115000"/>
                        </a:lnSpc>
                        <a:spcBef>
                          <a:spcPts val="0"/>
                        </a:spcBef>
                        <a:spcAft>
                          <a:spcPts val="0"/>
                        </a:spcAft>
                      </a:pPr>
                      <a:r>
                        <a:rPr lang="en-US" sz="1800">
                          <a:effectLst/>
                        </a:rPr>
                        <a:t>Liquor Store</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ctr">
                        <a:lnSpc>
                          <a:spcPct val="115000"/>
                        </a:lnSpc>
                        <a:spcBef>
                          <a:spcPts val="0"/>
                        </a:spcBef>
                        <a:spcAft>
                          <a:spcPts val="0"/>
                        </a:spcAft>
                      </a:pPr>
                      <a:r>
                        <a:rPr lang="en-US" sz="1800">
                          <a:effectLst/>
                        </a:rPr>
                        <a:t>6</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10</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a:effectLst/>
                        </a:rPr>
                        <a:t>4</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15000"/>
                        </a:lnSpc>
                        <a:spcBef>
                          <a:spcPts val="0"/>
                        </a:spcBef>
                        <a:spcAft>
                          <a:spcPts val="0"/>
                        </a:spcAft>
                      </a:pPr>
                      <a:r>
                        <a:rPr lang="en-US" sz="1800" dirty="0">
                          <a:effectLst/>
                        </a:rPr>
                        <a:t>3</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564887086"/>
                  </a:ext>
                </a:extLst>
              </a:tr>
            </a:tbl>
          </a:graphicData>
        </a:graphic>
      </p:graphicFrame>
      <p:sp>
        <p:nvSpPr>
          <p:cNvPr id="4" name="Slide Number Placeholder 3">
            <a:extLst>
              <a:ext uri="{FF2B5EF4-FFF2-40B4-BE49-F238E27FC236}">
                <a16:creationId xmlns:a16="http://schemas.microsoft.com/office/drawing/2014/main" id="{6B92B8F5-4B6E-48A6-95BE-CE97F03EFD50}"/>
              </a:ext>
            </a:extLst>
          </p:cNvPr>
          <p:cNvSpPr>
            <a:spLocks noGrp="1"/>
          </p:cNvSpPr>
          <p:nvPr>
            <p:ph type="sldNum" sz="quarter" idx="13"/>
          </p:nvPr>
        </p:nvSpPr>
        <p:spPr/>
        <p:txBody>
          <a:bodyPr/>
          <a:lstStyle/>
          <a:p>
            <a:r>
              <a:rPr lang="en-US" noProof="0"/>
              <a:t>page </a:t>
            </a:r>
            <a:fld id="{19B51A1E-902D-48AF-9020-955120F399B6}" type="slidenum">
              <a:rPr lang="en-US" b="1" i="1" noProof="0" smtClean="0"/>
              <a:pPr/>
              <a:t>9</a:t>
            </a:fld>
            <a:endParaRPr lang="en-US" b="1" i="1" noProof="0" dirty="0"/>
          </a:p>
        </p:txBody>
      </p:sp>
    </p:spTree>
    <p:extLst>
      <p:ext uri="{BB962C8B-B14F-4D97-AF65-F5344CB8AC3E}">
        <p14:creationId xmlns:p14="http://schemas.microsoft.com/office/powerpoint/2010/main" val="3571060746"/>
      </p:ext>
    </p:extLst>
  </p:cSld>
  <p:clrMapOvr>
    <a:masterClrMapping/>
  </p:clrMapOvr>
</p:sld>
</file>

<file path=ppt/theme/theme1.xml><?xml version="1.0" encoding="utf-8"?>
<a:theme xmlns:a="http://schemas.openxmlformats.org/drawingml/2006/main" name="Office Theme">
  <a:themeElements>
    <a:clrScheme name="Custom 128">
      <a:dk1>
        <a:sysClr val="windowText" lastClr="000000"/>
      </a:dk1>
      <a:lt1>
        <a:srgbClr val="FFFFFF"/>
      </a:lt1>
      <a:dk2>
        <a:srgbClr val="3F3F3F"/>
      </a:dk2>
      <a:lt2>
        <a:srgbClr val="F2F2F2"/>
      </a:lt2>
      <a:accent1>
        <a:srgbClr val="31B0C1"/>
      </a:accent1>
      <a:accent2>
        <a:srgbClr val="CB488B"/>
      </a:accent2>
      <a:accent3>
        <a:srgbClr val="BC9230"/>
      </a:accent3>
      <a:accent4>
        <a:srgbClr val="126974"/>
      </a:accent4>
      <a:accent5>
        <a:srgbClr val="C13131"/>
      </a:accent5>
      <a:accent6>
        <a:srgbClr val="8E8016"/>
      </a:accent6>
      <a:hlink>
        <a:srgbClr val="31B0C1"/>
      </a:hlink>
      <a:folHlink>
        <a:srgbClr val="31B0C1"/>
      </a:folHlink>
    </a:clrScheme>
    <a:fontScheme name="Corbel">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a:solidFill>
            <a:schemeClr val="accent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89652269_Healthcare pitch deck_RVA_v5" id="{131D69DF-5A4C-4D7D-9CA6-F5F98F0CBF64}" vid="{02C95288-9555-411A-9D92-BD9F03F3A2C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70A2AAC-D70B-4233-9389-268D6896774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5FFFEA1C-4D28-422A-816B-51B2F61D85DA}">
  <ds:schemaRefs>
    <ds:schemaRef ds:uri="http://schemas.microsoft.com/sharepoint/v3/contenttype/forms"/>
  </ds:schemaRefs>
</ds:datastoreItem>
</file>

<file path=customXml/itemProps3.xml><?xml version="1.0" encoding="utf-8"?>
<ds:datastoreItem xmlns:ds="http://schemas.openxmlformats.org/officeDocument/2006/customXml" ds:itemID="{172D1CBC-A6D2-4C27-A0DD-244AE04E36B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921</Words>
  <Application>Microsoft Office PowerPoint</Application>
  <PresentationFormat>Widescreen</PresentationFormat>
  <Paragraphs>193</Paragraphs>
  <Slides>12</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Corbel</vt:lpstr>
      <vt:lpstr>Times New Roman</vt:lpstr>
      <vt:lpstr>Office Theme</vt:lpstr>
      <vt:lpstr>Disparities in Access to Amenities that Promote Health and Well-Being in Washington, DC Neighborhoods:</vt:lpstr>
      <vt:lpstr>Outline</vt:lpstr>
      <vt:lpstr>Introduction/Business Problem</vt:lpstr>
      <vt:lpstr>Study Purpose</vt:lpstr>
      <vt:lpstr>Data and Methods</vt:lpstr>
      <vt:lpstr>The Study Area Monuments of Washington, DC seen from Arlington National Cemetery (VA)</vt:lpstr>
      <vt:lpstr>Search Parameters and Results</vt:lpstr>
      <vt:lpstr>Results – 3 Clusters</vt:lpstr>
      <vt:lpstr>A Closer Look</vt:lpstr>
      <vt:lpstr>A Closer Look</vt:lpstr>
      <vt:lpstr>Discussion and Limitations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2020-06-04T22:06:37Z</dcterms:created>
  <dcterms:modified xsi:type="dcterms:W3CDTF">2020-06-05T14:50:55Z</dcterms:modified>
</cp:coreProperties>
</file>